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72" r:id="rId1"/>
  </p:sldMasterIdLst>
  <p:notesMasterIdLst>
    <p:notesMasterId r:id="rId103"/>
  </p:notesMasterIdLst>
  <p:sldIdLst>
    <p:sldId id="261" r:id="rId2"/>
    <p:sldId id="259" r:id="rId3"/>
    <p:sldId id="355" r:id="rId4"/>
    <p:sldId id="335" r:id="rId5"/>
    <p:sldId id="264" r:id="rId6"/>
    <p:sldId id="274" r:id="rId7"/>
    <p:sldId id="295" r:id="rId8"/>
    <p:sldId id="275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303" r:id="rId18"/>
    <p:sldId id="290" r:id="rId19"/>
    <p:sldId id="291" r:id="rId20"/>
    <p:sldId id="301" r:id="rId21"/>
    <p:sldId id="302" r:id="rId22"/>
    <p:sldId id="287" r:id="rId23"/>
    <p:sldId id="304" r:id="rId24"/>
    <p:sldId id="306" r:id="rId25"/>
    <p:sldId id="307" r:id="rId26"/>
    <p:sldId id="308" r:id="rId27"/>
    <p:sldId id="312" r:id="rId28"/>
    <p:sldId id="316" r:id="rId29"/>
    <p:sldId id="317" r:id="rId30"/>
    <p:sldId id="330" r:id="rId31"/>
    <p:sldId id="336" r:id="rId32"/>
    <p:sldId id="339" r:id="rId33"/>
    <p:sldId id="340" r:id="rId34"/>
    <p:sldId id="337" r:id="rId35"/>
    <p:sldId id="341" r:id="rId36"/>
    <p:sldId id="351" r:id="rId37"/>
    <p:sldId id="354" r:id="rId38"/>
    <p:sldId id="280" r:id="rId39"/>
    <p:sldId id="268" r:id="rId40"/>
    <p:sldId id="363" r:id="rId41"/>
    <p:sldId id="358" r:id="rId42"/>
    <p:sldId id="360" r:id="rId43"/>
    <p:sldId id="366" r:id="rId44"/>
    <p:sldId id="372" r:id="rId45"/>
    <p:sldId id="373" r:id="rId46"/>
    <p:sldId id="375" r:id="rId47"/>
    <p:sldId id="428" r:id="rId48"/>
    <p:sldId id="378" r:id="rId49"/>
    <p:sldId id="381" r:id="rId50"/>
    <p:sldId id="384" r:id="rId51"/>
    <p:sldId id="385" r:id="rId52"/>
    <p:sldId id="386" r:id="rId53"/>
    <p:sldId id="383" r:id="rId54"/>
    <p:sldId id="387" r:id="rId55"/>
    <p:sldId id="388" r:id="rId56"/>
    <p:sldId id="389" r:id="rId57"/>
    <p:sldId id="281" r:id="rId58"/>
    <p:sldId id="269" r:id="rId59"/>
    <p:sldId id="390" r:id="rId60"/>
    <p:sldId id="391" r:id="rId61"/>
    <p:sldId id="393" r:id="rId62"/>
    <p:sldId id="270" r:id="rId63"/>
    <p:sldId id="397" r:id="rId64"/>
    <p:sldId id="398" r:id="rId65"/>
    <p:sldId id="400" r:id="rId66"/>
    <p:sldId id="402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8" r:id="rId81"/>
    <p:sldId id="419" r:id="rId82"/>
    <p:sldId id="421" r:id="rId83"/>
    <p:sldId id="422" r:id="rId84"/>
    <p:sldId id="425" r:id="rId85"/>
    <p:sldId id="424" r:id="rId86"/>
    <p:sldId id="271" r:id="rId87"/>
    <p:sldId id="283" r:id="rId88"/>
    <p:sldId id="426" r:id="rId89"/>
    <p:sldId id="272" r:id="rId90"/>
    <p:sldId id="284" r:id="rId91"/>
    <p:sldId id="273" r:id="rId92"/>
    <p:sldId id="436" r:id="rId93"/>
    <p:sldId id="451" r:id="rId94"/>
    <p:sldId id="448" r:id="rId95"/>
    <p:sldId id="442" r:id="rId96"/>
    <p:sldId id="444" r:id="rId97"/>
    <p:sldId id="443" r:id="rId98"/>
    <p:sldId id="449" r:id="rId99"/>
    <p:sldId id="450" r:id="rId100"/>
    <p:sldId id="445" r:id="rId101"/>
    <p:sldId id="447" r:id="rId10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mbria Math" panose="02040503050406030204" pitchFamily="18" charset="0"/>
      <p:regular r:id="rId108"/>
    </p:embeddedFont>
    <p:embeddedFont>
      <p:font typeface="CMU Serif" panose="02000603000000000000" pitchFamily="2" charset="0"/>
      <p:regular r:id="rId109"/>
      <p:bold r:id="rId110"/>
      <p:italic r:id="rId111"/>
      <p:boldItalic r:id="rId112"/>
    </p:embeddedFont>
    <p:embeddedFont>
      <p:font typeface="CMU Typewriter Text" panose="02000309000000000000" pitchFamily="50" charset="0"/>
      <p:regular r:id="rId113"/>
      <p:bold r:id="rId114"/>
      <p:italic r:id="rId115"/>
      <p:boldItalic r:id="rId1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335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1"/>
            <p14:sldId id="302"/>
            <p14:sldId id="287"/>
            <p14:sldId id="304"/>
            <p14:sldId id="306"/>
            <p14:sldId id="307"/>
            <p14:sldId id="308"/>
            <p14:sldId id="312"/>
            <p14:sldId id="316"/>
            <p14:sldId id="317"/>
            <p14:sldId id="330"/>
            <p14:sldId id="336"/>
            <p14:sldId id="339"/>
            <p14:sldId id="340"/>
            <p14:sldId id="337"/>
            <p14:sldId id="341"/>
            <p14:sldId id="351"/>
            <p14:sldId id="354"/>
          </p14:sldIdLst>
        </p14:section>
        <p14:section name="Hardware" id="{F068708E-46AD-41A8-8F9E-16F561820CE7}">
          <p14:sldIdLst>
            <p14:sldId id="280"/>
            <p14:sldId id="268"/>
            <p14:sldId id="363"/>
            <p14:sldId id="358"/>
            <p14:sldId id="360"/>
            <p14:sldId id="366"/>
            <p14:sldId id="372"/>
            <p14:sldId id="373"/>
            <p14:sldId id="375"/>
            <p14:sldId id="428"/>
            <p14:sldId id="378"/>
            <p14:sldId id="381"/>
            <p14:sldId id="384"/>
            <p14:sldId id="385"/>
            <p14:sldId id="386"/>
            <p14:sldId id="383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269"/>
            <p14:sldId id="390"/>
            <p14:sldId id="391"/>
            <p14:sldId id="393"/>
          </p14:sldIdLst>
        </p14:section>
        <p14:section name="Resultados" id="{6E50E8C8-F3A7-41CF-9D5D-35BF2E3BA6FB}">
          <p14:sldIdLst>
            <p14:sldId id="270"/>
            <p14:sldId id="397"/>
            <p14:sldId id="398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1"/>
            <p14:sldId id="422"/>
            <p14:sldId id="425"/>
            <p14:sldId id="424"/>
          </p14:sldIdLst>
        </p14:section>
        <p14:section name="Conclusiones" id="{D0EB5093-A20D-4CA3-9DE2-E2F386C326B9}">
          <p14:sldIdLst>
            <p14:sldId id="271"/>
            <p14:sldId id="283"/>
            <p14:sldId id="426"/>
          </p14:sldIdLst>
        </p14:section>
        <p14:section name="Bibliografía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  <p14:sldId id="436"/>
            <p14:sldId id="451"/>
            <p14:sldId id="448"/>
            <p14:sldId id="442"/>
            <p14:sldId id="444"/>
            <p14:sldId id="443"/>
            <p14:sldId id="449"/>
            <p14:sldId id="450"/>
            <p14:sldId id="445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33"/>
    <a:srgbClr val="FFFFFF"/>
    <a:srgbClr val="008080"/>
    <a:srgbClr val="800000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6517" autoAdjust="0"/>
  </p:normalViewPr>
  <p:slideViewPr>
    <p:cSldViewPr snapToGrid="0">
      <p:cViewPr>
        <p:scale>
          <a:sx n="66" d="100"/>
          <a:sy n="66" d="100"/>
        </p:scale>
        <p:origin x="2694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4178" y="200883"/>
            <a:ext cx="2057400" cy="365125"/>
          </a:xfrm>
        </p:spPr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353029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785508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1425494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112532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52740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830883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3259897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457455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1283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114260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61933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1227" y="1999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45540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8.png"/><Relationship Id="rId7" Type="http://schemas.openxmlformats.org/officeDocument/2006/relationships/image" Target="../media/image4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6.png"/><Relationship Id="rId4" Type="http://schemas.openxmlformats.org/officeDocument/2006/relationships/image" Target="../media/image25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51.png"/><Relationship Id="rId18" Type="http://schemas.openxmlformats.org/officeDocument/2006/relationships/image" Target="../media/image180.png"/><Relationship Id="rId3" Type="http://schemas.openxmlformats.org/officeDocument/2006/relationships/image" Target="../media/image5.png"/><Relationship Id="rId7" Type="http://schemas.openxmlformats.org/officeDocument/2006/relationships/image" Target="../media/image910.png"/><Relationship Id="rId12" Type="http://schemas.openxmlformats.org/officeDocument/2006/relationships/image" Target="../media/image141.png"/><Relationship Id="rId17" Type="http://schemas.openxmlformats.org/officeDocument/2006/relationships/image" Target="../media/image170.png"/><Relationship Id="rId16" Type="http://schemas.openxmlformats.org/officeDocument/2006/relationships/image" Target="../media/image99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31.png"/><Relationship Id="rId5" Type="http://schemas.openxmlformats.org/officeDocument/2006/relationships/image" Target="../media/image77.png"/><Relationship Id="rId15" Type="http://schemas.openxmlformats.org/officeDocument/2006/relationships/image" Target="../media/image98.png"/><Relationship Id="rId19" Type="http://schemas.openxmlformats.org/officeDocument/2006/relationships/image" Target="../media/image190.png"/><Relationship Id="rId14" Type="http://schemas.openxmlformats.org/officeDocument/2006/relationships/image" Target="../media/image160.png"/><Relationship Id="rId4" Type="http://schemas.openxmlformats.org/officeDocument/2006/relationships/image" Target="../media/image6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0.png"/><Relationship Id="rId18" Type="http://schemas.openxmlformats.org/officeDocument/2006/relationships/image" Target="../media/image270.png"/><Relationship Id="rId3" Type="http://schemas.openxmlformats.org/officeDocument/2006/relationships/image" Target="../media/image1010.png"/><Relationship Id="rId7" Type="http://schemas.openxmlformats.org/officeDocument/2006/relationships/image" Target="../media/image900.png"/><Relationship Id="rId12" Type="http://schemas.openxmlformats.org/officeDocument/2006/relationships/image" Target="../media/image140.png"/><Relationship Id="rId17" Type="http://schemas.openxmlformats.org/officeDocument/2006/relationships/image" Target="../media/image260.png"/><Relationship Id="rId2" Type="http://schemas.openxmlformats.org/officeDocument/2006/relationships/image" Target="../media/image1000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130.png"/><Relationship Id="rId5" Type="http://schemas.openxmlformats.org/officeDocument/2006/relationships/image" Target="../media/image70.png"/><Relationship Id="rId15" Type="http://schemas.openxmlformats.org/officeDocument/2006/relationships/image" Target="../media/image240.png"/><Relationship Id="rId10" Type="http://schemas.openxmlformats.org/officeDocument/2006/relationships/image" Target="../media/image120.png"/><Relationship Id="rId19" Type="http://schemas.openxmlformats.org/officeDocument/2006/relationships/image" Target="../media/image280.png"/><Relationship Id="rId9" Type="http://schemas.openxmlformats.org/officeDocument/2006/relationships/image" Target="../media/image103.png"/><Relationship Id="rId14" Type="http://schemas.openxmlformats.org/officeDocument/2006/relationships/image" Target="../media/image23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074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99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628650" y="1690689"/>
            <a:ext cx="85153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 @brief Inverter structure.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typedef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{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LED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led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Pointer to LED control structure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GPIO_TypeDef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enable_port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Pointer to GPIO port for enabling/disabling the inverter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uint16_t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enable_pin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Pin number for enabling/disabling the inverter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TIM_HandleTypeDef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htim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Handle of the timer peripheral for PWM output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ADC_HandleTypeDef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hadc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Handle of the ADC peripheral for current phase currents and DC voltage sensing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InverterState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state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Current state of inverter operation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Analog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analog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phase currents and DC voltage measurements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Encoder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encoder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encoder input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Feedback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measured currents and calculated mechanical torque and speed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Reference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reference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</a:t>
            </a:r>
            <a:r>
              <a:rPr lang="en-GB" sz="900" u="sng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referece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currents and torque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Duties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duties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duty cycles for phases A, B, and C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int8_t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direction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Motor direction: 1 CW, -1 CCW, 0 stopped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tempInverter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Semiconductor temperature in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degC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tempMotor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Motor temperature in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degC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MotorParameters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Motor parameters struct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pi_struct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PI controller for d-axis current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pi_struct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PI controller for q-axis current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Maximum output voltage, should be calculated as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vDC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/ sqrt3 in volts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vd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d-axis voltage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vq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q-axis voltage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pi_struct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speedLoop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PI controller for motor speed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InverterError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errors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Error field storing error bits, using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InverterError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u="sng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enum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>
                <a:solidFill>
                  <a:srgbClr val="DD2867"/>
                </a:solidFill>
                <a:latin typeface="Courier New" panose="02070309020205020404" pitchFamily="49" charset="0"/>
              </a:rPr>
              <a:t>bool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enable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Enable bit for transitioning states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>
                <a:solidFill>
                  <a:srgbClr val="DD2867"/>
                </a:solidFill>
                <a:latin typeface="Courier New" panose="02070309020205020404" pitchFamily="49" charset="0"/>
              </a:rPr>
              <a:t>bool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enableSW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External enable order (needs HW enable to set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inv.enable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to 1, and if the FAULT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latin typeface="Courier New" panose="02070309020205020404" pitchFamily="49" charset="0"/>
              </a:rPr>
              <a:t>			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state is entered,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enableSW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must be set to 0 to transition to the IDLE state)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InverterStruct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extern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volatile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inverter_left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External declaration of the left inverter structure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extern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volatile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inverter_right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External declaration of the right inverter structure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100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438151" y="1690689"/>
            <a:ext cx="8888625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 @brief Calculates the id-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iq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loops.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 @</a:t>
            </a:r>
            <a:r>
              <a:rPr lang="en-GB" sz="900" u="sng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param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u="sng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Pointer to the inverter structure.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0DD140"/>
                </a:solidFill>
                <a:effectLst/>
                <a:latin typeface="Courier New" panose="02070309020205020404" pitchFamily="49" charset="0"/>
              </a:rPr>
              <a:t>calc_current_loop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volatile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){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pi_out_max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pi_out_min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pi_ffw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900" dirty="0">
                <a:solidFill>
                  <a:srgbClr val="6897BB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iqMeas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Lq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encoder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Feedforward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pi_consig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reference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idRef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Setpoint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pi_fdb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idMeas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Feedback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A7EC2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A7EC21"/>
                </a:solidFill>
                <a:effectLst/>
                <a:latin typeface="Courier New" panose="02070309020205020404" pitchFamily="49" charset="0"/>
              </a:rPr>
              <a:t>pi_calc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&amp;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Calculate id PI controller output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pi_out_max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pi_out_min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pi_ffw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900" dirty="0">
                <a:solidFill>
                  <a:srgbClr val="6897BB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idMeas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Ld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lambda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encoder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Feedforward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pi_consig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reference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iqRef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Setpoint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pi_fdb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iqMeas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Feedback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A7EC2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A7EC21"/>
                </a:solidFill>
                <a:effectLst/>
                <a:latin typeface="Courier New" panose="02070309020205020404" pitchFamily="49" charset="0"/>
              </a:rPr>
              <a:t>pi_calc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&amp;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Calculate </a:t>
            </a:r>
            <a:r>
              <a:rPr lang="en-GB" sz="900" u="sng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iq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PI controller output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GB" sz="105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52735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02599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3625056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4217194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4513263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4926807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14194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604440" y="2932711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2541985" y="2932711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3303983" y="2932711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5928916" y="2932711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06596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604441" y="2932711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44537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7250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09" y="1820987"/>
            <a:ext cx="5717382" cy="32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8293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169781"/>
              </p:ext>
            </p:extLst>
          </p:nvPr>
        </p:nvGraphicFramePr>
        <p:xfrm>
          <a:off x="0" y="658293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4766481" y="1862640"/>
            <a:ext cx="4098217" cy="3132719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9" y="2448841"/>
            <a:ext cx="4000500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298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337562" y="1844373"/>
            <a:ext cx="7148548" cy="3169255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36562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5683411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6116408" y="2195772"/>
            <a:ext cx="217654" cy="21765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385930" y="1833475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657856" y="382462"/>
            <a:ext cx="4582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Espacio Vectorial</a:t>
            </a:r>
          </a:p>
        </p:txBody>
      </p: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396404" y="2505650"/>
            <a:ext cx="4725300" cy="209492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/>
          <p:nvPr/>
        </p:nvCxnSpPr>
        <p:spPr>
          <a:xfrm>
            <a:off x="973843" y="232150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01 C 0.06302 -0.05232 0.14774 -0.02245 0.19566 0.06806 C 0.23472 0.16273 0.21979 0.28194 0.15937 0.33495 C 0.09757 0.38125 0.01371 0.34606 -0.02917 0.25417 C -0.07205 0.16319 -0.05781 0.04838 0.00365 -0.00301 Z " pathEditMode="relative" rAng="1968000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1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85185E-6 L 0.30643 -0.00185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7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139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Clarke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88749"/>
              </p:ext>
            </p:extLst>
          </p:nvPr>
        </p:nvGraphicFramePr>
        <p:xfrm>
          <a:off x="0" y="6577139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4458353" y="3972403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2955565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6245252" y="1041402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6739753" y="1680494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4838610" y="4105782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278 C 0.03837 -0.05185 0.10642 -0.05254 0.1493 0.00209 C 0.1901 0.05973 0.18958 0.15116 0.14809 0.20648 C 0.10625 0.26065 0.03889 0.26204 -0.00278 0.20533 C -0.04479 0.14908 -0.04427 0.05834 -0.00261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41336 -0.00023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36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070117"/>
              </p:ext>
            </p:extLst>
          </p:nvPr>
        </p:nvGraphicFramePr>
        <p:xfrm>
          <a:off x="0" y="657436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533399" y="1577090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577090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1068362" y="2711178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743094" y="2881592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1068362" y="2711178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743094" y="2881592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1068362" y="2882039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1068362" y="3733789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1068362" y="2881592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084294" y="4978057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5554400" y="2029232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869908" y="2771210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781743" y="2804191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6490707" y="2592490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itle 4">
            <a:extLst>
              <a:ext uri="{FF2B5EF4-FFF2-40B4-BE49-F238E27FC236}">
                <a16:creationId xmlns:a16="http://schemas.microsoft.com/office/drawing/2014/main" id="{7C5FFAAE-77E2-D8B5-974F-495BBB1D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Park</a:t>
            </a:r>
          </a:p>
        </p:txBody>
      </p:sp>
      <p:sp>
        <p:nvSpPr>
          <p:cNvPr id="19" name="Oval 42">
            <a:extLst>
              <a:ext uri="{FF2B5EF4-FFF2-40B4-BE49-F238E27FC236}">
                <a16:creationId xmlns:a16="http://schemas.microsoft.com/office/drawing/2014/main" id="{C0A0D234-C990-420F-A3ED-CF95B5EBEB71}"/>
              </a:ext>
            </a:extLst>
          </p:cNvPr>
          <p:cNvSpPr/>
          <p:nvPr/>
        </p:nvSpPr>
        <p:spPr>
          <a:xfrm>
            <a:off x="6031961" y="2650956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1075587" y="2668652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278 C 0.03802 -0.05185 0.10607 -0.05255 0.14896 0.00208 C 0.18976 0.05972 0.18923 0.15116 0.14774 0.20648 C 0.1059 0.26065 0.03854 0.26204 -0.00313 0.20532 C -0.04514 0.14907 -0.04462 0.05833 -0.00295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35573 -0.00232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67579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1978019" y="1589582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5282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2285405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3692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059237"/>
              </p:ext>
            </p:extLst>
          </p:nvPr>
        </p:nvGraphicFramePr>
        <p:xfrm>
          <a:off x="0" y="6573692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6117569" y="3497467"/>
            <a:ext cx="799271" cy="86657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7672721" y="1996385"/>
            <a:ext cx="86783" cy="3088742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5838599" y="3516730"/>
            <a:ext cx="2516883" cy="22450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5797924" y="3508308"/>
            <a:ext cx="65047" cy="64973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7716114" y="1728120"/>
            <a:ext cx="20456" cy="3665928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7683509" y="1687543"/>
            <a:ext cx="65127" cy="64892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AD72406-9EE7-CBD0-FCD5-7FFC6CB66117}"/>
              </a:ext>
            </a:extLst>
          </p:cNvPr>
          <p:cNvSpPr/>
          <p:nvPr/>
        </p:nvSpPr>
        <p:spPr>
          <a:xfrm flipV="1">
            <a:off x="6437094" y="2304794"/>
            <a:ext cx="1918388" cy="2471171"/>
          </a:xfrm>
          <a:custGeom>
            <a:avLst/>
            <a:gdLst>
              <a:gd name="connsiteX0" fmla="*/ 1191761 w 1191557"/>
              <a:gd name="connsiteY0" fmla="*/ 1432040 h 1534904"/>
              <a:gd name="connsiteX1" fmla="*/ 106744 w 1191557"/>
              <a:gd name="connsiteY1" fmla="*/ 1151129 h 1534904"/>
              <a:gd name="connsiteX2" fmla="*/ 397455 w 1191557"/>
              <a:gd name="connsiteY2" fmla="*/ 102850 h 1534904"/>
              <a:gd name="connsiteX3" fmla="*/ 1191761 w 1191557"/>
              <a:gd name="connsiteY3" fmla="*/ 102850 h 15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557" h="1534904">
                <a:moveTo>
                  <a:pt x="1191761" y="1432040"/>
                </a:moveTo>
                <a:cubicBezTo>
                  <a:pt x="811856" y="1643924"/>
                  <a:pt x="326080" y="1518150"/>
                  <a:pt x="106744" y="1151129"/>
                </a:cubicBezTo>
                <a:cubicBezTo>
                  <a:pt x="-112592" y="784108"/>
                  <a:pt x="17600" y="314734"/>
                  <a:pt x="397455" y="102850"/>
                </a:cubicBezTo>
                <a:cubicBezTo>
                  <a:pt x="643197" y="-34213"/>
                  <a:pt x="946069" y="-34213"/>
                  <a:pt x="1191761" y="102850"/>
                </a:cubicBez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1763257-89CC-EE12-CD9D-D67BA0E56018}"/>
              </a:ext>
            </a:extLst>
          </p:cNvPr>
          <p:cNvSpPr/>
          <p:nvPr/>
        </p:nvSpPr>
        <p:spPr>
          <a:xfrm flipV="1">
            <a:off x="6841086" y="2695386"/>
            <a:ext cx="875027" cy="845369"/>
          </a:xfrm>
          <a:custGeom>
            <a:avLst/>
            <a:gdLst>
              <a:gd name="connsiteX0" fmla="*/ 543704 w 543500"/>
              <a:gd name="connsiteY0" fmla="*/ 11 h 525079"/>
              <a:gd name="connsiteX1" fmla="*/ 203 w 543500"/>
              <a:gd name="connsiteY1" fmla="*/ 525091 h 52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3500" h="525079">
                <a:moveTo>
                  <a:pt x="543704" y="11"/>
                </a:moveTo>
                <a:lnTo>
                  <a:pt x="203" y="525091"/>
                </a:lnTo>
              </a:path>
            </a:pathLst>
          </a:cu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6A8A075-A902-A0AC-71BD-418BB3143583}"/>
              </a:ext>
            </a:extLst>
          </p:cNvPr>
          <p:cNvSpPr/>
          <p:nvPr/>
        </p:nvSpPr>
        <p:spPr>
          <a:xfrm>
            <a:off x="6827258" y="2681332"/>
            <a:ext cx="108194" cy="106697"/>
          </a:xfrm>
          <a:custGeom>
            <a:avLst/>
            <a:gdLst>
              <a:gd name="connsiteX0" fmla="*/ 0 w 43132"/>
              <a:gd name="connsiteY0" fmla="*/ 0 h 42535"/>
              <a:gd name="connsiteX1" fmla="*/ 14990 w 43132"/>
              <a:gd name="connsiteY1" fmla="*/ 42535 h 42535"/>
              <a:gd name="connsiteX2" fmla="*/ 18166 w 43132"/>
              <a:gd name="connsiteY2" fmla="*/ 17529 h 42535"/>
              <a:gd name="connsiteX3" fmla="*/ 43133 w 43132"/>
              <a:gd name="connsiteY3" fmla="*/ 13568 h 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32" h="42535">
                <a:moveTo>
                  <a:pt x="0" y="0"/>
                </a:moveTo>
                <a:lnTo>
                  <a:pt x="14990" y="42535"/>
                </a:lnTo>
                <a:lnTo>
                  <a:pt x="18166" y="17529"/>
                </a:lnTo>
                <a:lnTo>
                  <a:pt x="43133" y="13568"/>
                </a:lnTo>
              </a:path>
            </a:pathLst>
          </a:custGeom>
          <a:solidFill>
            <a:schemeClr val="accent2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AA92F6-1FC8-7E9B-D3C9-C5816719CBF1}"/>
              </a:ext>
            </a:extLst>
          </p:cNvPr>
          <p:cNvGrpSpPr/>
          <p:nvPr/>
        </p:nvGrpSpPr>
        <p:grpSpPr>
          <a:xfrm>
            <a:off x="4999351" y="2396940"/>
            <a:ext cx="1645690" cy="345955"/>
            <a:chOff x="5646724" y="2569087"/>
            <a:chExt cx="933589" cy="19625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70B87-DEF2-A605-63CF-EACFD4C64915}"/>
                </a:ext>
              </a:extLst>
            </p:cNvPr>
            <p:cNvSpPr/>
            <p:nvPr/>
          </p:nvSpPr>
          <p:spPr>
            <a:xfrm>
              <a:off x="5646724" y="2573552"/>
              <a:ext cx="53699" cy="136164"/>
            </a:xfrm>
            <a:custGeom>
              <a:avLst/>
              <a:gdLst>
                <a:gd name="connsiteX0" fmla="*/ 32557 w 33354"/>
                <a:gd name="connsiteY0" fmla="*/ 4461 h 84575"/>
                <a:gd name="connsiteX1" fmla="*/ 27792 w 33354"/>
                <a:gd name="connsiteY1" fmla="*/ 103 h 84575"/>
                <a:gd name="connsiteX2" fmla="*/ 21042 w 33354"/>
                <a:gd name="connsiteY2" fmla="*/ 6639 h 84575"/>
                <a:gd name="connsiteX3" fmla="*/ 25807 w 33354"/>
                <a:gd name="connsiteY3" fmla="*/ 11195 h 84575"/>
                <a:gd name="connsiteX4" fmla="*/ 32557 w 33354"/>
                <a:gd name="connsiteY4" fmla="*/ 4461 h 84575"/>
                <a:gd name="connsiteX5" fmla="*/ 22829 w 33354"/>
                <a:gd name="connsiteY5" fmla="*/ 51997 h 84575"/>
                <a:gd name="connsiteX6" fmla="*/ 25608 w 33354"/>
                <a:gd name="connsiteY6" fmla="*/ 44668 h 84575"/>
                <a:gd name="connsiteX7" fmla="*/ 27395 w 33354"/>
                <a:gd name="connsiteY7" fmla="*/ 37934 h 84575"/>
                <a:gd name="connsiteX8" fmla="*/ 16873 w 33354"/>
                <a:gd name="connsiteY8" fmla="*/ 27635 h 84575"/>
                <a:gd name="connsiteX9" fmla="*/ 195 w 33354"/>
                <a:gd name="connsiteY9" fmla="*/ 47045 h 84575"/>
                <a:gd name="connsiteX10" fmla="*/ 1784 w 33354"/>
                <a:gd name="connsiteY10" fmla="*/ 48234 h 84575"/>
                <a:gd name="connsiteX11" fmla="*/ 3769 w 33354"/>
                <a:gd name="connsiteY11" fmla="*/ 46055 h 84575"/>
                <a:gd name="connsiteX12" fmla="*/ 16476 w 33354"/>
                <a:gd name="connsiteY12" fmla="*/ 30408 h 84575"/>
                <a:gd name="connsiteX13" fmla="*/ 19652 w 33354"/>
                <a:gd name="connsiteY13" fmla="*/ 34369 h 84575"/>
                <a:gd name="connsiteX14" fmla="*/ 18262 w 33354"/>
                <a:gd name="connsiteY14" fmla="*/ 40905 h 84575"/>
                <a:gd name="connsiteX15" fmla="*/ 9725 w 33354"/>
                <a:gd name="connsiteY15" fmla="*/ 64277 h 84575"/>
                <a:gd name="connsiteX16" fmla="*/ 6747 w 33354"/>
                <a:gd name="connsiteY16" fmla="*/ 74379 h 84575"/>
                <a:gd name="connsiteX17" fmla="*/ 17071 w 33354"/>
                <a:gd name="connsiteY17" fmla="*/ 84678 h 84575"/>
                <a:gd name="connsiteX18" fmla="*/ 33550 w 33354"/>
                <a:gd name="connsiteY18" fmla="*/ 65268 h 84575"/>
                <a:gd name="connsiteX19" fmla="*/ 32160 w 33354"/>
                <a:gd name="connsiteY19" fmla="*/ 64079 h 84575"/>
                <a:gd name="connsiteX20" fmla="*/ 30175 w 33354"/>
                <a:gd name="connsiteY20" fmla="*/ 66258 h 84575"/>
                <a:gd name="connsiteX21" fmla="*/ 17270 w 33354"/>
                <a:gd name="connsiteY21" fmla="*/ 81905 h 84575"/>
                <a:gd name="connsiteX22" fmla="*/ 14292 w 33354"/>
                <a:gd name="connsiteY22" fmla="*/ 77746 h 84575"/>
                <a:gd name="connsiteX23" fmla="*/ 17865 w 33354"/>
                <a:gd name="connsiteY23" fmla="*/ 6507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57" y="4461"/>
                  </a:moveTo>
                  <a:cubicBezTo>
                    <a:pt x="32557" y="2084"/>
                    <a:pt x="30770" y="103"/>
                    <a:pt x="27792" y="103"/>
                  </a:cubicBezTo>
                  <a:cubicBezTo>
                    <a:pt x="24417" y="103"/>
                    <a:pt x="21042" y="3272"/>
                    <a:pt x="21042" y="6639"/>
                  </a:cubicBezTo>
                  <a:cubicBezTo>
                    <a:pt x="21042" y="9016"/>
                    <a:pt x="22829" y="11195"/>
                    <a:pt x="25807" y="11195"/>
                  </a:cubicBezTo>
                  <a:cubicBezTo>
                    <a:pt x="28785" y="11195"/>
                    <a:pt x="32557" y="8422"/>
                    <a:pt x="32557" y="4461"/>
                  </a:cubicBezTo>
                  <a:close/>
                  <a:moveTo>
                    <a:pt x="22829" y="51997"/>
                  </a:moveTo>
                  <a:cubicBezTo>
                    <a:pt x="24417" y="48234"/>
                    <a:pt x="24417" y="48036"/>
                    <a:pt x="25608" y="44668"/>
                  </a:cubicBezTo>
                  <a:cubicBezTo>
                    <a:pt x="26601" y="42094"/>
                    <a:pt x="27395" y="40311"/>
                    <a:pt x="27395" y="37934"/>
                  </a:cubicBezTo>
                  <a:cubicBezTo>
                    <a:pt x="27395" y="32190"/>
                    <a:pt x="23226" y="27635"/>
                    <a:pt x="16873" y="27635"/>
                  </a:cubicBezTo>
                  <a:cubicBezTo>
                    <a:pt x="5159" y="27635"/>
                    <a:pt x="195" y="45857"/>
                    <a:pt x="195" y="47045"/>
                  </a:cubicBezTo>
                  <a:cubicBezTo>
                    <a:pt x="195" y="48234"/>
                    <a:pt x="1585" y="48234"/>
                    <a:pt x="1784" y="48234"/>
                  </a:cubicBezTo>
                  <a:cubicBezTo>
                    <a:pt x="2975" y="48234"/>
                    <a:pt x="3173" y="48036"/>
                    <a:pt x="3769" y="46055"/>
                  </a:cubicBezTo>
                  <a:cubicBezTo>
                    <a:pt x="7144" y="34171"/>
                    <a:pt x="12306" y="30408"/>
                    <a:pt x="16476" y="30408"/>
                  </a:cubicBezTo>
                  <a:cubicBezTo>
                    <a:pt x="17667" y="30408"/>
                    <a:pt x="19652" y="30408"/>
                    <a:pt x="19652" y="34369"/>
                  </a:cubicBezTo>
                  <a:cubicBezTo>
                    <a:pt x="19652" y="37142"/>
                    <a:pt x="18858" y="39717"/>
                    <a:pt x="18262" y="40905"/>
                  </a:cubicBezTo>
                  <a:cubicBezTo>
                    <a:pt x="17270" y="44272"/>
                    <a:pt x="11711" y="58929"/>
                    <a:pt x="9725" y="64277"/>
                  </a:cubicBezTo>
                  <a:cubicBezTo>
                    <a:pt x="8336" y="67446"/>
                    <a:pt x="6747" y="71606"/>
                    <a:pt x="6747" y="74379"/>
                  </a:cubicBezTo>
                  <a:cubicBezTo>
                    <a:pt x="6747" y="80321"/>
                    <a:pt x="11115" y="84678"/>
                    <a:pt x="17071" y="84678"/>
                  </a:cubicBezTo>
                  <a:cubicBezTo>
                    <a:pt x="28984" y="84678"/>
                    <a:pt x="33550" y="66456"/>
                    <a:pt x="33550" y="65268"/>
                  </a:cubicBezTo>
                  <a:cubicBezTo>
                    <a:pt x="33550" y="64079"/>
                    <a:pt x="32557" y="64079"/>
                    <a:pt x="32160" y="64079"/>
                  </a:cubicBezTo>
                  <a:cubicBezTo>
                    <a:pt x="30770" y="64079"/>
                    <a:pt x="30770" y="64475"/>
                    <a:pt x="30175" y="66258"/>
                  </a:cubicBezTo>
                  <a:cubicBezTo>
                    <a:pt x="27991" y="74181"/>
                    <a:pt x="23822" y="81905"/>
                    <a:pt x="17270" y="81905"/>
                  </a:cubicBezTo>
                  <a:cubicBezTo>
                    <a:pt x="15086" y="81905"/>
                    <a:pt x="14292" y="80717"/>
                    <a:pt x="14292" y="77746"/>
                  </a:cubicBezTo>
                  <a:cubicBezTo>
                    <a:pt x="14292" y="74577"/>
                    <a:pt x="15086" y="72794"/>
                    <a:pt x="17865" y="6507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DBE51-DD1E-7393-69F9-E3A06F838798}"/>
                </a:ext>
              </a:extLst>
            </p:cNvPr>
            <p:cNvSpPr/>
            <p:nvPr/>
          </p:nvSpPr>
          <p:spPr>
            <a:xfrm>
              <a:off x="5721302" y="2675100"/>
              <a:ext cx="56895" cy="64095"/>
            </a:xfrm>
            <a:custGeom>
              <a:avLst/>
              <a:gdLst>
                <a:gd name="connsiteX0" fmla="*/ 31965 w 35339"/>
                <a:gd name="connsiteY0" fmla="*/ 5848 h 39811"/>
                <a:gd name="connsiteX1" fmla="*/ 28193 w 35339"/>
                <a:gd name="connsiteY1" fmla="*/ 10008 h 39811"/>
                <a:gd name="connsiteX2" fmla="*/ 31171 w 35339"/>
                <a:gd name="connsiteY2" fmla="*/ 12979 h 39811"/>
                <a:gd name="connsiteX3" fmla="*/ 35539 w 35339"/>
                <a:gd name="connsiteY3" fmla="*/ 7829 h 39811"/>
                <a:gd name="connsiteX4" fmla="*/ 23626 w 35339"/>
                <a:gd name="connsiteY4" fmla="*/ 104 h 39811"/>
                <a:gd name="connsiteX5" fmla="*/ 7346 w 35339"/>
                <a:gd name="connsiteY5" fmla="*/ 12979 h 39811"/>
                <a:gd name="connsiteX6" fmla="*/ 10523 w 35339"/>
                <a:gd name="connsiteY6" fmla="*/ 19515 h 39811"/>
                <a:gd name="connsiteX7" fmla="*/ 20450 w 35339"/>
                <a:gd name="connsiteY7" fmla="*/ 22684 h 39811"/>
                <a:gd name="connsiteX8" fmla="*/ 27994 w 35339"/>
                <a:gd name="connsiteY8" fmla="*/ 28428 h 39811"/>
                <a:gd name="connsiteX9" fmla="*/ 23428 w 35339"/>
                <a:gd name="connsiteY9" fmla="*/ 35559 h 39811"/>
                <a:gd name="connsiteX10" fmla="*/ 14494 w 35339"/>
                <a:gd name="connsiteY10" fmla="*/ 37539 h 39811"/>
                <a:gd name="connsiteX11" fmla="*/ 3773 w 35339"/>
                <a:gd name="connsiteY11" fmla="*/ 33776 h 39811"/>
                <a:gd name="connsiteX12" fmla="*/ 8736 w 35339"/>
                <a:gd name="connsiteY12" fmla="*/ 28824 h 39811"/>
                <a:gd name="connsiteX13" fmla="*/ 5361 w 35339"/>
                <a:gd name="connsiteY13" fmla="*/ 25457 h 39811"/>
                <a:gd name="connsiteX14" fmla="*/ 199 w 35339"/>
                <a:gd name="connsiteY14" fmla="*/ 31399 h 39811"/>
                <a:gd name="connsiteX15" fmla="*/ 14295 w 35339"/>
                <a:gd name="connsiteY15" fmla="*/ 39916 h 39811"/>
                <a:gd name="connsiteX16" fmla="*/ 33752 w 35339"/>
                <a:gd name="connsiteY16" fmla="*/ 25457 h 39811"/>
                <a:gd name="connsiteX17" fmla="*/ 21443 w 35339"/>
                <a:gd name="connsiteY17" fmla="*/ 15158 h 39811"/>
                <a:gd name="connsiteX18" fmla="*/ 17869 w 35339"/>
                <a:gd name="connsiteY18" fmla="*/ 14365 h 39811"/>
                <a:gd name="connsiteX19" fmla="*/ 13104 w 35339"/>
                <a:gd name="connsiteY19" fmla="*/ 10008 h 39811"/>
                <a:gd name="connsiteX20" fmla="*/ 16678 w 35339"/>
                <a:gd name="connsiteY20" fmla="*/ 4264 h 39811"/>
                <a:gd name="connsiteX21" fmla="*/ 23626 w 35339"/>
                <a:gd name="connsiteY21" fmla="*/ 2679 h 39811"/>
                <a:gd name="connsiteX22" fmla="*/ 31965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65" y="5848"/>
                  </a:moveTo>
                  <a:cubicBezTo>
                    <a:pt x="29781" y="6443"/>
                    <a:pt x="28193" y="8225"/>
                    <a:pt x="28193" y="10008"/>
                  </a:cubicBezTo>
                  <a:cubicBezTo>
                    <a:pt x="28193" y="12187"/>
                    <a:pt x="29980" y="12979"/>
                    <a:pt x="31171" y="12979"/>
                  </a:cubicBezTo>
                  <a:cubicBezTo>
                    <a:pt x="32164" y="12979"/>
                    <a:pt x="35539" y="12385"/>
                    <a:pt x="35539" y="7829"/>
                  </a:cubicBezTo>
                  <a:cubicBezTo>
                    <a:pt x="35539" y="2085"/>
                    <a:pt x="29186" y="104"/>
                    <a:pt x="23626" y="104"/>
                  </a:cubicBezTo>
                  <a:cubicBezTo>
                    <a:pt x="9927" y="104"/>
                    <a:pt x="7346" y="10404"/>
                    <a:pt x="7346" y="12979"/>
                  </a:cubicBezTo>
                  <a:cubicBezTo>
                    <a:pt x="7346" y="16346"/>
                    <a:pt x="9332" y="18525"/>
                    <a:pt x="10523" y="19515"/>
                  </a:cubicBezTo>
                  <a:cubicBezTo>
                    <a:pt x="12707" y="21298"/>
                    <a:pt x="14295" y="21694"/>
                    <a:pt x="20450" y="22684"/>
                  </a:cubicBezTo>
                  <a:cubicBezTo>
                    <a:pt x="22435" y="23080"/>
                    <a:pt x="27994" y="24071"/>
                    <a:pt x="27994" y="28428"/>
                  </a:cubicBezTo>
                  <a:cubicBezTo>
                    <a:pt x="27994" y="30013"/>
                    <a:pt x="27002" y="33380"/>
                    <a:pt x="23428" y="35559"/>
                  </a:cubicBezTo>
                  <a:cubicBezTo>
                    <a:pt x="19854" y="37539"/>
                    <a:pt x="15486" y="37539"/>
                    <a:pt x="14494" y="37539"/>
                  </a:cubicBezTo>
                  <a:cubicBezTo>
                    <a:pt x="10920" y="37539"/>
                    <a:pt x="5956" y="36747"/>
                    <a:pt x="3773" y="33776"/>
                  </a:cubicBezTo>
                  <a:cubicBezTo>
                    <a:pt x="6751" y="33380"/>
                    <a:pt x="8736" y="31201"/>
                    <a:pt x="8736" y="28824"/>
                  </a:cubicBezTo>
                  <a:cubicBezTo>
                    <a:pt x="8736" y="26646"/>
                    <a:pt x="7148" y="25457"/>
                    <a:pt x="5361" y="25457"/>
                  </a:cubicBezTo>
                  <a:cubicBezTo>
                    <a:pt x="2780" y="25457"/>
                    <a:pt x="199" y="27636"/>
                    <a:pt x="199" y="31399"/>
                  </a:cubicBezTo>
                  <a:cubicBezTo>
                    <a:pt x="199" y="36747"/>
                    <a:pt x="5758" y="39916"/>
                    <a:pt x="14295" y="39916"/>
                  </a:cubicBezTo>
                  <a:cubicBezTo>
                    <a:pt x="30774" y="39916"/>
                    <a:pt x="33752" y="28824"/>
                    <a:pt x="33752" y="25457"/>
                  </a:cubicBezTo>
                  <a:cubicBezTo>
                    <a:pt x="33752" y="17336"/>
                    <a:pt x="24818" y="15752"/>
                    <a:pt x="21443" y="15158"/>
                  </a:cubicBezTo>
                  <a:cubicBezTo>
                    <a:pt x="20648" y="14960"/>
                    <a:pt x="18464" y="14564"/>
                    <a:pt x="17869" y="14365"/>
                  </a:cubicBezTo>
                  <a:cubicBezTo>
                    <a:pt x="14692" y="13771"/>
                    <a:pt x="13104" y="11989"/>
                    <a:pt x="13104" y="10008"/>
                  </a:cubicBezTo>
                  <a:cubicBezTo>
                    <a:pt x="13104" y="8027"/>
                    <a:pt x="14692" y="5650"/>
                    <a:pt x="16678" y="4264"/>
                  </a:cubicBezTo>
                  <a:cubicBezTo>
                    <a:pt x="19060" y="2877"/>
                    <a:pt x="22038" y="2679"/>
                    <a:pt x="23626" y="2679"/>
                  </a:cubicBezTo>
                  <a:cubicBezTo>
                    <a:pt x="25413" y="2679"/>
                    <a:pt x="29980" y="2877"/>
                    <a:pt x="31965" y="584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2B2DC4-1F38-B02B-3CE6-D131B26E9384}"/>
                </a:ext>
              </a:extLst>
            </p:cNvPr>
            <p:cNvSpPr/>
            <p:nvPr/>
          </p:nvSpPr>
          <p:spPr>
            <a:xfrm>
              <a:off x="5866035" y="2633184"/>
              <a:ext cx="135210" cy="47195"/>
            </a:xfrm>
            <a:custGeom>
              <a:avLst/>
              <a:gdLst>
                <a:gd name="connsiteX0" fmla="*/ 79820 w 83982"/>
                <a:gd name="connsiteY0" fmla="*/ 5055 h 29314"/>
                <a:gd name="connsiteX1" fmla="*/ 84188 w 83982"/>
                <a:gd name="connsiteY1" fmla="*/ 2480 h 29314"/>
                <a:gd name="connsiteX2" fmla="*/ 80019 w 83982"/>
                <a:gd name="connsiteY2" fmla="*/ 103 h 29314"/>
                <a:gd name="connsiteX3" fmla="*/ 4375 w 83982"/>
                <a:gd name="connsiteY3" fmla="*/ 103 h 29314"/>
                <a:gd name="connsiteX4" fmla="*/ 206 w 83982"/>
                <a:gd name="connsiteY4" fmla="*/ 2480 h 29314"/>
                <a:gd name="connsiteX5" fmla="*/ 4375 w 83982"/>
                <a:gd name="connsiteY5" fmla="*/ 5055 h 29314"/>
                <a:gd name="connsiteX6" fmla="*/ 80019 w 83982"/>
                <a:gd name="connsiteY6" fmla="*/ 29417 h 29314"/>
                <a:gd name="connsiteX7" fmla="*/ 84188 w 83982"/>
                <a:gd name="connsiteY7" fmla="*/ 27040 h 29314"/>
                <a:gd name="connsiteX8" fmla="*/ 79820 w 83982"/>
                <a:gd name="connsiteY8" fmla="*/ 24465 h 29314"/>
                <a:gd name="connsiteX9" fmla="*/ 4375 w 83982"/>
                <a:gd name="connsiteY9" fmla="*/ 24465 h 29314"/>
                <a:gd name="connsiteX10" fmla="*/ 206 w 83982"/>
                <a:gd name="connsiteY10" fmla="*/ 27040 h 29314"/>
                <a:gd name="connsiteX11" fmla="*/ 4375 w 83982"/>
                <a:gd name="connsiteY11" fmla="*/ 29417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820" y="5055"/>
                  </a:moveTo>
                  <a:cubicBezTo>
                    <a:pt x="81607" y="5055"/>
                    <a:pt x="84188" y="5055"/>
                    <a:pt x="84188" y="2480"/>
                  </a:cubicBezTo>
                  <a:cubicBezTo>
                    <a:pt x="84188" y="103"/>
                    <a:pt x="81607" y="103"/>
                    <a:pt x="80019" y="103"/>
                  </a:cubicBezTo>
                  <a:lnTo>
                    <a:pt x="4375" y="103"/>
                  </a:lnTo>
                  <a:cubicBezTo>
                    <a:pt x="2588" y="103"/>
                    <a:pt x="206" y="103"/>
                    <a:pt x="206" y="2480"/>
                  </a:cubicBezTo>
                  <a:cubicBezTo>
                    <a:pt x="206" y="5055"/>
                    <a:pt x="2588" y="5055"/>
                    <a:pt x="4375" y="5055"/>
                  </a:cubicBezTo>
                  <a:close/>
                  <a:moveTo>
                    <a:pt x="80019" y="29417"/>
                  </a:moveTo>
                  <a:cubicBezTo>
                    <a:pt x="81607" y="29417"/>
                    <a:pt x="84188" y="29417"/>
                    <a:pt x="84188" y="27040"/>
                  </a:cubicBezTo>
                  <a:cubicBezTo>
                    <a:pt x="84188" y="24465"/>
                    <a:pt x="81607" y="24465"/>
                    <a:pt x="79820" y="24465"/>
                  </a:cubicBezTo>
                  <a:lnTo>
                    <a:pt x="4375" y="24465"/>
                  </a:lnTo>
                  <a:cubicBezTo>
                    <a:pt x="2588" y="24465"/>
                    <a:pt x="206" y="24465"/>
                    <a:pt x="206" y="27040"/>
                  </a:cubicBezTo>
                  <a:cubicBezTo>
                    <a:pt x="206" y="29417"/>
                    <a:pt x="2588" y="29417"/>
                    <a:pt x="4375" y="2941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F44D3-0805-496A-B2D2-4294BCA82376}"/>
                </a:ext>
              </a:extLst>
            </p:cNvPr>
            <p:cNvSpPr/>
            <p:nvPr/>
          </p:nvSpPr>
          <p:spPr>
            <a:xfrm>
              <a:off x="6076300" y="2569087"/>
              <a:ext cx="93975" cy="138396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5" name="Graphic 9">
              <a:extLst>
                <a:ext uri="{FF2B5EF4-FFF2-40B4-BE49-F238E27FC236}">
                  <a16:creationId xmlns:a16="http://schemas.microsoft.com/office/drawing/2014/main" id="{CFC99FA7-CFFA-90FF-D8D8-2F9CACDDE095}"/>
                </a:ext>
              </a:extLst>
            </p:cNvPr>
            <p:cNvGrpSpPr/>
            <p:nvPr/>
          </p:nvGrpSpPr>
          <p:grpSpPr>
            <a:xfrm>
              <a:off x="6168939" y="2675100"/>
              <a:ext cx="100760" cy="90245"/>
              <a:chOff x="16690731" y="2313551"/>
              <a:chExt cx="62584" cy="56053"/>
            </a:xfrm>
            <a:solidFill>
              <a:schemeClr val="accent2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A288E4C-72F4-593A-CB08-B786FBA7A73E}"/>
                  </a:ext>
                </a:extLst>
              </p:cNvPr>
              <p:cNvSpPr/>
              <p:nvPr/>
            </p:nvSpPr>
            <p:spPr>
              <a:xfrm>
                <a:off x="16690731" y="2313551"/>
                <a:ext cx="35339" cy="39811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D6D19C-FF49-318E-7A2E-5A928B31D16E}"/>
                  </a:ext>
                </a:extLst>
              </p:cNvPr>
              <p:cNvSpPr/>
              <p:nvPr/>
            </p:nvSpPr>
            <p:spPr>
              <a:xfrm>
                <a:off x="16741998" y="2342469"/>
                <a:ext cx="11316" cy="27135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" name="Graphic 9">
              <a:extLst>
                <a:ext uri="{FF2B5EF4-FFF2-40B4-BE49-F238E27FC236}">
                  <a16:creationId xmlns:a16="http://schemas.microsoft.com/office/drawing/2014/main" id="{32CED3F8-9E7F-0D4F-EEAB-D24A5DAB7CC2}"/>
                </a:ext>
              </a:extLst>
            </p:cNvPr>
            <p:cNvGrpSpPr/>
            <p:nvPr/>
          </p:nvGrpSpPr>
          <p:grpSpPr>
            <a:xfrm>
              <a:off x="6291476" y="2638747"/>
              <a:ext cx="188948" cy="99173"/>
              <a:chOff x="16766842" y="2290971"/>
              <a:chExt cx="117360" cy="61599"/>
            </a:xfrm>
            <a:solidFill>
              <a:schemeClr val="accent2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CE21CBF-47A6-B4AF-BFEA-38AB5305015D}"/>
                  </a:ext>
                </a:extLst>
              </p:cNvPr>
              <p:cNvSpPr/>
              <p:nvPr/>
            </p:nvSpPr>
            <p:spPr>
              <a:xfrm>
                <a:off x="16766842" y="2313551"/>
                <a:ext cx="74650" cy="39019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C15A9A-575A-4D47-7362-00C2CE88DEBC}"/>
                  </a:ext>
                </a:extLst>
              </p:cNvPr>
              <p:cNvSpPr/>
              <p:nvPr/>
            </p:nvSpPr>
            <p:spPr>
              <a:xfrm>
                <a:off x="16865937" y="2290971"/>
                <a:ext cx="18265" cy="16835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F8FBC0-E5B8-17A6-FC31-60E49A240A4A}"/>
                </a:ext>
              </a:extLst>
            </p:cNvPr>
            <p:cNvSpPr/>
            <p:nvPr/>
          </p:nvSpPr>
          <p:spPr>
            <a:xfrm>
              <a:off x="6425517" y="2674462"/>
              <a:ext cx="70960" cy="64733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9D0F5D-0AA4-2E8E-6064-499E5813FD23}"/>
                </a:ext>
              </a:extLst>
            </p:cNvPr>
            <p:cNvSpPr/>
            <p:nvPr/>
          </p:nvSpPr>
          <p:spPr>
            <a:xfrm>
              <a:off x="6502320" y="2676694"/>
              <a:ext cx="77993" cy="61226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533546A-A4DA-24EE-71B2-BEEF60A950E9}"/>
              </a:ext>
            </a:extLst>
          </p:cNvPr>
          <p:cNvSpPr/>
          <p:nvPr/>
        </p:nvSpPr>
        <p:spPr>
          <a:xfrm flipV="1">
            <a:off x="7490044" y="3231913"/>
            <a:ext cx="545792" cy="308842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1E0FB07-16DF-44E4-1552-A6BCF917195B}"/>
              </a:ext>
            </a:extLst>
          </p:cNvPr>
          <p:cNvSpPr/>
          <p:nvPr/>
        </p:nvSpPr>
        <p:spPr>
          <a:xfrm>
            <a:off x="7810170" y="2963438"/>
            <a:ext cx="177716" cy="221884"/>
          </a:xfrm>
          <a:custGeom>
            <a:avLst/>
            <a:gdLst>
              <a:gd name="connsiteX0" fmla="*/ 3279 w 66312"/>
              <a:gd name="connsiteY0" fmla="*/ 23695 h 82792"/>
              <a:gd name="connsiteX1" fmla="*/ 23332 w 66312"/>
              <a:gd name="connsiteY1" fmla="*/ 9236 h 82792"/>
              <a:gd name="connsiteX2" fmla="*/ 43781 w 66312"/>
              <a:gd name="connsiteY2" fmla="*/ 41125 h 82792"/>
              <a:gd name="connsiteX3" fmla="*/ 42392 w 66312"/>
              <a:gd name="connsiteY3" fmla="*/ 53604 h 82792"/>
              <a:gd name="connsiteX4" fmla="*/ 35840 w 66312"/>
              <a:gd name="connsiteY4" fmla="*/ 80541 h 82792"/>
              <a:gd name="connsiteX5" fmla="*/ 37428 w 66312"/>
              <a:gd name="connsiteY5" fmla="*/ 82918 h 82792"/>
              <a:gd name="connsiteX6" fmla="*/ 41399 w 66312"/>
              <a:gd name="connsiteY6" fmla="*/ 75391 h 82792"/>
              <a:gd name="connsiteX7" fmla="*/ 46164 w 66312"/>
              <a:gd name="connsiteY7" fmla="*/ 53604 h 82792"/>
              <a:gd name="connsiteX8" fmla="*/ 47157 w 66312"/>
              <a:gd name="connsiteY8" fmla="*/ 48652 h 82792"/>
              <a:gd name="connsiteX9" fmla="*/ 64231 w 66312"/>
              <a:gd name="connsiteY9" fmla="*/ 7454 h 82792"/>
              <a:gd name="connsiteX10" fmla="*/ 66613 w 66312"/>
              <a:gd name="connsiteY10" fmla="*/ 2700 h 82792"/>
              <a:gd name="connsiteX11" fmla="*/ 65224 w 66312"/>
              <a:gd name="connsiteY11" fmla="*/ 1512 h 82792"/>
              <a:gd name="connsiteX12" fmla="*/ 63635 w 66312"/>
              <a:gd name="connsiteY12" fmla="*/ 2304 h 82792"/>
              <a:gd name="connsiteX13" fmla="*/ 46958 w 66312"/>
              <a:gd name="connsiteY13" fmla="*/ 39739 h 82792"/>
              <a:gd name="connsiteX14" fmla="*/ 41796 w 66312"/>
              <a:gd name="connsiteY14" fmla="*/ 13990 h 82792"/>
              <a:gd name="connsiteX15" fmla="*/ 24920 w 66312"/>
              <a:gd name="connsiteY15" fmla="*/ 125 h 82792"/>
              <a:gd name="connsiteX16" fmla="*/ 301 w 66312"/>
              <a:gd name="connsiteY16" fmla="*/ 23101 h 82792"/>
              <a:gd name="connsiteX17" fmla="*/ 2882 w 66312"/>
              <a:gd name="connsiteY17" fmla="*/ 24488 h 8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12" h="82792">
                <a:moveTo>
                  <a:pt x="3279" y="23695"/>
                </a:moveTo>
                <a:cubicBezTo>
                  <a:pt x="8243" y="9236"/>
                  <a:pt x="21942" y="9236"/>
                  <a:pt x="23332" y="9236"/>
                </a:cubicBezTo>
                <a:cubicBezTo>
                  <a:pt x="42392" y="9236"/>
                  <a:pt x="43781" y="31222"/>
                  <a:pt x="43781" y="41125"/>
                </a:cubicBezTo>
                <a:cubicBezTo>
                  <a:pt x="43781" y="48850"/>
                  <a:pt x="43186" y="51029"/>
                  <a:pt x="42392" y="53604"/>
                </a:cubicBezTo>
                <a:cubicBezTo>
                  <a:pt x="39612" y="62715"/>
                  <a:pt x="35840" y="77372"/>
                  <a:pt x="35840" y="80541"/>
                </a:cubicBezTo>
                <a:cubicBezTo>
                  <a:pt x="35840" y="81927"/>
                  <a:pt x="36435" y="82918"/>
                  <a:pt x="37428" y="82918"/>
                </a:cubicBezTo>
                <a:cubicBezTo>
                  <a:pt x="39016" y="82918"/>
                  <a:pt x="40009" y="80145"/>
                  <a:pt x="41399" y="75391"/>
                </a:cubicBezTo>
                <a:cubicBezTo>
                  <a:pt x="44377" y="64696"/>
                  <a:pt x="45568" y="57565"/>
                  <a:pt x="46164" y="53604"/>
                </a:cubicBezTo>
                <a:cubicBezTo>
                  <a:pt x="46362" y="52019"/>
                  <a:pt x="46561" y="50435"/>
                  <a:pt x="47157" y="48652"/>
                </a:cubicBezTo>
                <a:cubicBezTo>
                  <a:pt x="51127" y="36174"/>
                  <a:pt x="59267" y="17555"/>
                  <a:pt x="64231" y="7454"/>
                </a:cubicBezTo>
                <a:cubicBezTo>
                  <a:pt x="65224" y="6067"/>
                  <a:pt x="66613" y="3294"/>
                  <a:pt x="66613" y="2700"/>
                </a:cubicBezTo>
                <a:cubicBezTo>
                  <a:pt x="66613" y="1512"/>
                  <a:pt x="65422" y="1512"/>
                  <a:pt x="65224" y="1512"/>
                </a:cubicBezTo>
                <a:cubicBezTo>
                  <a:pt x="64826" y="1512"/>
                  <a:pt x="64032" y="1512"/>
                  <a:pt x="63635" y="2304"/>
                </a:cubicBezTo>
                <a:cubicBezTo>
                  <a:pt x="57083" y="14386"/>
                  <a:pt x="52120" y="26864"/>
                  <a:pt x="46958" y="39739"/>
                </a:cubicBezTo>
                <a:cubicBezTo>
                  <a:pt x="46759" y="35777"/>
                  <a:pt x="46759" y="26270"/>
                  <a:pt x="41796" y="13990"/>
                </a:cubicBezTo>
                <a:cubicBezTo>
                  <a:pt x="38818" y="6265"/>
                  <a:pt x="33656" y="125"/>
                  <a:pt x="24920" y="125"/>
                </a:cubicBezTo>
                <a:cubicBezTo>
                  <a:pt x="9236" y="125"/>
                  <a:pt x="301" y="19338"/>
                  <a:pt x="301" y="23101"/>
                </a:cubicBezTo>
                <a:cubicBezTo>
                  <a:pt x="301" y="24488"/>
                  <a:pt x="1493" y="24488"/>
                  <a:pt x="2882" y="2448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5849050" y="3241753"/>
            <a:ext cx="53699" cy="136164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5922030" y="3307287"/>
            <a:ext cx="73198" cy="100130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7793704" y="1759182"/>
            <a:ext cx="53699" cy="136164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7866663" y="1860749"/>
            <a:ext cx="64248" cy="90563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6" y="3232792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759943" y="5085127"/>
                <a:ext cx="4334066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8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3" y="5085127"/>
                <a:ext cx="4334066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745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D0BCB4-7A3B-9BAA-B988-C003D2F3CB2A}"/>
              </a:ext>
            </a:extLst>
          </p:cNvPr>
          <p:cNvGrpSpPr/>
          <p:nvPr/>
        </p:nvGrpSpPr>
        <p:grpSpPr>
          <a:xfrm>
            <a:off x="6062538" y="857249"/>
            <a:ext cx="3473597" cy="5143499"/>
            <a:chOff x="7527978" y="170862"/>
            <a:chExt cx="3825822" cy="6211719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1ED8C75-8123-0B3F-1569-F8C86AD93B96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748046A-AB55-BFC9-821F-37CE4938F4D0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B17158-6703-C5CE-17BD-3D84FF10FBF5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6050513-40A9-FBC5-75A1-F961791C270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58789A-2BE8-0F64-4934-9018A0013954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BB7776-3ABD-8B93-F9F6-F9C3A285F78F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956053B-E47A-8851-6396-649F21AC393C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D9C1CE-9EA9-3DCD-6050-6F8B0FDFD778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0352A75-1F51-207D-EDDA-9967299F792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3745E9-0D87-0572-F0B3-7F52A53F6047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8B2723E-7E8E-3742-C69C-E88DBE966B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B00942C-E42D-F31C-DB67-5F637C808951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A114BFF-44F5-F9D4-98C8-69F841364C24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582E4C4-925A-9C11-58F5-27B6842C43CD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6EBE15-BB10-F786-9A9A-39F00FFCBF36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48220F-C1AA-BF11-5574-5944E36C6224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2558285-1D55-2FD7-4093-42302A8D8256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03A8A6E-C211-A3E9-2C5D-05E3D97132D3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352E2E4-5210-D00F-9DCA-3A152CAC9C9A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EE02E78-977F-36B1-6EFE-16FE3CD37353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2840343-FFC2-DBC5-C4F3-0459DCA1C072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65FB1F-78D2-D05F-1A51-2B4B6E185599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3CB6A72-1CE1-F63A-FBAA-A3008C7A92D5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789899"/>
              </p:ext>
            </p:extLst>
          </p:nvPr>
        </p:nvGraphicFramePr>
        <p:xfrm>
          <a:off x="0" y="6574745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501601" y="5372133"/>
                <a:ext cx="82582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400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1" y="5372133"/>
                <a:ext cx="8258223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6" y="3232792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/>
              <p:nvPr/>
            </p:nvSpPr>
            <p:spPr>
              <a:xfrm>
                <a:off x="5248819" y="1832977"/>
                <a:ext cx="3200447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s-ES" sz="28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s-ES" sz="2800" b="1" dirty="0">
                  <a:solidFill>
                    <a:schemeClr val="accent2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19" y="1832977"/>
                <a:ext cx="3200447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/>
              <p:nvPr/>
            </p:nvSpPr>
            <p:spPr>
              <a:xfrm>
                <a:off x="4454918" y="4397484"/>
                <a:ext cx="4778375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s-E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s-ES" sz="2800" b="1" dirty="0">
                  <a:solidFill>
                    <a:schemeClr val="accent2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18" y="4397484"/>
                <a:ext cx="4778375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6515721" y="3384778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8100974" y="1852201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6231234" y="3409379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6189778" y="3395828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8145198" y="1578295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8112052" y="1536867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6841585" y="2167537"/>
            <a:ext cx="2607215" cy="2522843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4343006" y="2377818"/>
            <a:ext cx="4345441" cy="210236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4939981" y="2707331"/>
            <a:ext cx="3068862" cy="1484765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5563237" y="2949426"/>
            <a:ext cx="1908198" cy="953778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6241950" y="3123358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6316325" y="3190571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8224334" y="1609702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8298698" y="1713708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3025039" y="2825587"/>
            <a:ext cx="3292007" cy="14626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6105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625207" y="4558314"/>
                <a:ext cx="6071534" cy="1818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07" y="4558314"/>
                <a:ext cx="6071534" cy="18182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7" y="3232792"/>
            <a:ext cx="4428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7323790" y="3185504"/>
            <a:ext cx="3292007" cy="34841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/>
              <p:nvPr/>
            </p:nvSpPr>
            <p:spPr>
              <a:xfrm>
                <a:off x="4499101" y="2974721"/>
                <a:ext cx="4733925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s-E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s-ES" sz="2000" b="1" dirty="0">
                  <a:solidFill>
                    <a:schemeClr val="accent2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101" y="2974721"/>
                <a:ext cx="4733925" cy="413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6309392" y="3676095"/>
            <a:ext cx="126728" cy="8137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6489060" y="3546222"/>
            <a:ext cx="79815" cy="102535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6586116" y="3621940"/>
            <a:ext cx="108485" cy="46871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6478339" y="3680240"/>
            <a:ext cx="236029" cy="20832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6506020" y="3704258"/>
            <a:ext cx="94802" cy="99279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6620457" y="3753765"/>
            <a:ext cx="60269" cy="72748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AF66F39-499C-D4AD-DC7A-84C6014EE2A5}"/>
              </a:ext>
            </a:extLst>
          </p:cNvPr>
          <p:cNvGrpSpPr/>
          <p:nvPr/>
        </p:nvGrpSpPr>
        <p:grpSpPr>
          <a:xfrm>
            <a:off x="827190" y="1344540"/>
            <a:ext cx="2327345" cy="3296987"/>
            <a:chOff x="6062539" y="857249"/>
            <a:chExt cx="3630799" cy="5143499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2857418-A207-06EA-6868-229CD3788C3A}"/>
                </a:ext>
              </a:extLst>
            </p:cNvPr>
            <p:cNvSpPr/>
            <p:nvPr/>
          </p:nvSpPr>
          <p:spPr>
            <a:xfrm rot="16200000">
              <a:off x="7119698" y="2651080"/>
              <a:ext cx="752281" cy="11627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B97704-C797-F17C-2F71-251CFA592159}"/>
                </a:ext>
              </a:extLst>
            </p:cNvPr>
            <p:cNvGrpSpPr/>
            <p:nvPr/>
          </p:nvGrpSpPr>
          <p:grpSpPr>
            <a:xfrm>
              <a:off x="6062539" y="857249"/>
              <a:ext cx="3630799" cy="5143499"/>
              <a:chOff x="7527978" y="170862"/>
              <a:chExt cx="3998964" cy="62117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1FBEAE5-92AB-87A5-587F-A839122741FB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3998964" cy="6045603"/>
                <a:chOff x="7527978" y="288522"/>
                <a:chExt cx="3998964" cy="6045603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447BAB2-0233-B8C2-E705-E0B51B4185CB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1B6C6D6-652C-9808-B873-8799E2DA7D57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B615805-FE65-23D4-676B-45F56E2B3A5E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8571AD2-C79C-4A12-EEC8-17A4C8BD2597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41FBADB-1F22-8E60-96AC-33143E593033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BC8AF536-A2BF-ABED-A1C9-BAB59EF66964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959E7B4-8FBF-EAC9-37D6-9FF9BC16E4C7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92E9DF8-9817-F3B2-9141-51D2FE256650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EB4D136-F05D-6C44-27CF-0CD90E84AA2A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5E7BF79-4352-7EB7-807C-30AADB062414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FC03E8-3E71-9730-3803-5A89F86609E8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B9FEC1E-76F3-079F-AE0C-FD1C2B695BC3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D85189F-D588-1FB0-D474-0A4D0F178585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20B58D5-BCAD-6756-6678-F4AFD1EFBE2B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84489349-DD02-837D-E6B0-DCA8836EEF86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B4B34A9-BBBF-89DD-FEF1-4D9559A28C9C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BBE294DB-EC3F-291E-CDBA-D377AA0270B0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575D5559-1919-A199-A876-293397DC3958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BADB532E-F805-EDD0-2D3A-0C868C6CCD11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89C0F922-C8EE-5CD7-7886-DE62F6EC50FF}"/>
                    </a:ext>
                  </a:extLst>
                </p:cNvPr>
                <p:cNvSpPr/>
                <p:nvPr/>
              </p:nvSpPr>
              <p:spPr>
                <a:xfrm>
                  <a:off x="10588618" y="981076"/>
                  <a:ext cx="938324" cy="46332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CF5711-FC3F-DCAA-7257-C4EFCF69EE22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F2406F-0EC0-5368-4291-4C24387C0717}"/>
                  </a:ext>
                </a:extLst>
              </p:cNvPr>
              <p:cNvSpPr/>
              <p:nvPr/>
            </p:nvSpPr>
            <p:spPr>
              <a:xfrm rot="16200000">
                <a:off x="9838194" y="5298872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006DA66-CF83-82BC-1571-0BEFF7305BCE}"/>
                </a:ext>
              </a:extLst>
            </p:cNvPr>
            <p:cNvSpPr/>
            <p:nvPr/>
          </p:nvSpPr>
          <p:spPr>
            <a:xfrm flipV="1">
              <a:off x="7531841" y="2363812"/>
              <a:ext cx="608690" cy="1099829"/>
            </a:xfrm>
            <a:custGeom>
              <a:avLst/>
              <a:gdLst>
                <a:gd name="connsiteX0" fmla="*/ 50 w 396130"/>
                <a:gd name="connsiteY0" fmla="*/ 715722 h 715758"/>
                <a:gd name="connsiteX1" fmla="*/ 16521 w 396130"/>
                <a:gd name="connsiteY1" fmla="*/ 696443 h 715758"/>
                <a:gd name="connsiteX2" fmla="*/ 33041 w 396130"/>
                <a:gd name="connsiteY2" fmla="*/ 676965 h 715758"/>
                <a:gd name="connsiteX3" fmla="*/ 49560 w 396130"/>
                <a:gd name="connsiteY3" fmla="*/ 657339 h 715758"/>
                <a:gd name="connsiteX4" fmla="*/ 66080 w 396130"/>
                <a:gd name="connsiteY4" fmla="*/ 637465 h 715758"/>
                <a:gd name="connsiteX5" fmla="*/ 82551 w 396130"/>
                <a:gd name="connsiteY5" fmla="*/ 617393 h 715758"/>
                <a:gd name="connsiteX6" fmla="*/ 99071 w 396130"/>
                <a:gd name="connsiteY6" fmla="*/ 597073 h 715758"/>
                <a:gd name="connsiteX7" fmla="*/ 115591 w 396130"/>
                <a:gd name="connsiteY7" fmla="*/ 576505 h 715758"/>
                <a:gd name="connsiteX8" fmla="*/ 132061 w 396130"/>
                <a:gd name="connsiteY8" fmla="*/ 555590 h 715758"/>
                <a:gd name="connsiteX9" fmla="*/ 148581 w 396130"/>
                <a:gd name="connsiteY9" fmla="*/ 534329 h 715758"/>
                <a:gd name="connsiteX10" fmla="*/ 165101 w 396130"/>
                <a:gd name="connsiteY10" fmla="*/ 512720 h 715758"/>
                <a:gd name="connsiteX11" fmla="*/ 181571 w 396130"/>
                <a:gd name="connsiteY11" fmla="*/ 490666 h 715758"/>
                <a:gd name="connsiteX12" fmla="*/ 198091 w 396130"/>
                <a:gd name="connsiteY12" fmla="*/ 468115 h 715758"/>
                <a:gd name="connsiteX13" fmla="*/ 214611 w 396130"/>
                <a:gd name="connsiteY13" fmla="*/ 445020 h 715758"/>
                <a:gd name="connsiteX14" fmla="*/ 231131 w 396130"/>
                <a:gd name="connsiteY14" fmla="*/ 421231 h 715758"/>
                <a:gd name="connsiteX15" fmla="*/ 247601 w 396130"/>
                <a:gd name="connsiteY15" fmla="*/ 396649 h 715758"/>
                <a:gd name="connsiteX16" fmla="*/ 264121 w 396130"/>
                <a:gd name="connsiteY16" fmla="*/ 371174 h 715758"/>
                <a:gd name="connsiteX17" fmla="*/ 280641 w 396130"/>
                <a:gd name="connsiteY17" fmla="*/ 344560 h 715758"/>
                <a:gd name="connsiteX18" fmla="*/ 297111 w 396130"/>
                <a:gd name="connsiteY18" fmla="*/ 316509 h 715758"/>
                <a:gd name="connsiteX19" fmla="*/ 313631 w 396130"/>
                <a:gd name="connsiteY19" fmla="*/ 286623 h 715758"/>
                <a:gd name="connsiteX20" fmla="*/ 330151 w 396130"/>
                <a:gd name="connsiteY20" fmla="*/ 254211 h 715758"/>
                <a:gd name="connsiteX21" fmla="*/ 346621 w 396130"/>
                <a:gd name="connsiteY21" fmla="*/ 218279 h 715758"/>
                <a:gd name="connsiteX22" fmla="*/ 363141 w 396130"/>
                <a:gd name="connsiteY22" fmla="*/ 176549 h 715758"/>
                <a:gd name="connsiteX23" fmla="*/ 379661 w 396130"/>
                <a:gd name="connsiteY23" fmla="*/ 123469 h 715758"/>
                <a:gd name="connsiteX24" fmla="*/ 396181 w 396130"/>
                <a:gd name="connsiteY24" fmla="*/ -37 h 71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130" h="715758">
                  <a:moveTo>
                    <a:pt x="50" y="715722"/>
                  </a:moveTo>
                  <a:lnTo>
                    <a:pt x="16521" y="696443"/>
                  </a:lnTo>
                  <a:lnTo>
                    <a:pt x="33041" y="676965"/>
                  </a:lnTo>
                  <a:lnTo>
                    <a:pt x="49560" y="657339"/>
                  </a:lnTo>
                  <a:lnTo>
                    <a:pt x="66080" y="637465"/>
                  </a:lnTo>
                  <a:lnTo>
                    <a:pt x="82551" y="617393"/>
                  </a:lnTo>
                  <a:lnTo>
                    <a:pt x="99071" y="597073"/>
                  </a:lnTo>
                  <a:lnTo>
                    <a:pt x="115591" y="576505"/>
                  </a:lnTo>
                  <a:lnTo>
                    <a:pt x="132061" y="555590"/>
                  </a:lnTo>
                  <a:lnTo>
                    <a:pt x="148581" y="534329"/>
                  </a:lnTo>
                  <a:lnTo>
                    <a:pt x="165101" y="512720"/>
                  </a:lnTo>
                  <a:lnTo>
                    <a:pt x="181571" y="490666"/>
                  </a:lnTo>
                  <a:lnTo>
                    <a:pt x="198091" y="468115"/>
                  </a:lnTo>
                  <a:lnTo>
                    <a:pt x="214611" y="445020"/>
                  </a:lnTo>
                  <a:lnTo>
                    <a:pt x="231131" y="421231"/>
                  </a:lnTo>
                  <a:lnTo>
                    <a:pt x="247601" y="396649"/>
                  </a:lnTo>
                  <a:lnTo>
                    <a:pt x="264121" y="371174"/>
                  </a:lnTo>
                  <a:lnTo>
                    <a:pt x="280641" y="344560"/>
                  </a:lnTo>
                  <a:lnTo>
                    <a:pt x="297111" y="316509"/>
                  </a:lnTo>
                  <a:lnTo>
                    <a:pt x="313631" y="286623"/>
                  </a:lnTo>
                  <a:lnTo>
                    <a:pt x="330151" y="254211"/>
                  </a:lnTo>
                  <a:lnTo>
                    <a:pt x="346621" y="218279"/>
                  </a:lnTo>
                  <a:lnTo>
                    <a:pt x="363141" y="176549"/>
                  </a:lnTo>
                  <a:lnTo>
                    <a:pt x="379661" y="123469"/>
                  </a:lnTo>
                  <a:lnTo>
                    <a:pt x="396181" y="-37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C39D74B-9C1B-8922-33E2-C6DA2F1858E2}"/>
                </a:ext>
              </a:extLst>
            </p:cNvPr>
            <p:cNvSpPr/>
            <p:nvPr/>
          </p:nvSpPr>
          <p:spPr>
            <a:xfrm flipV="1">
              <a:off x="7531841" y="3455974"/>
              <a:ext cx="608690" cy="1099829"/>
            </a:xfrm>
            <a:custGeom>
              <a:avLst/>
              <a:gdLst>
                <a:gd name="connsiteX0" fmla="*/ 50 w 396130"/>
                <a:gd name="connsiteY0" fmla="*/ 76 h 715758"/>
                <a:gd name="connsiteX1" fmla="*/ 16521 w 396130"/>
                <a:gd name="connsiteY1" fmla="*/ 19405 h 715758"/>
                <a:gd name="connsiteX2" fmla="*/ 33041 w 396130"/>
                <a:gd name="connsiteY2" fmla="*/ 38833 h 715758"/>
                <a:gd name="connsiteX3" fmla="*/ 49560 w 396130"/>
                <a:gd name="connsiteY3" fmla="*/ 58509 h 715758"/>
                <a:gd name="connsiteX4" fmla="*/ 66080 w 396130"/>
                <a:gd name="connsiteY4" fmla="*/ 78333 h 715758"/>
                <a:gd name="connsiteX5" fmla="*/ 82551 w 396130"/>
                <a:gd name="connsiteY5" fmla="*/ 98405 h 715758"/>
                <a:gd name="connsiteX6" fmla="*/ 99071 w 396130"/>
                <a:gd name="connsiteY6" fmla="*/ 118725 h 715758"/>
                <a:gd name="connsiteX7" fmla="*/ 115591 w 396130"/>
                <a:gd name="connsiteY7" fmla="*/ 139343 h 715758"/>
                <a:gd name="connsiteX8" fmla="*/ 132061 w 396130"/>
                <a:gd name="connsiteY8" fmla="*/ 160257 h 715758"/>
                <a:gd name="connsiteX9" fmla="*/ 148581 w 396130"/>
                <a:gd name="connsiteY9" fmla="*/ 181469 h 715758"/>
                <a:gd name="connsiteX10" fmla="*/ 165101 w 396130"/>
                <a:gd name="connsiteY10" fmla="*/ 203078 h 715758"/>
                <a:gd name="connsiteX11" fmla="*/ 181571 w 396130"/>
                <a:gd name="connsiteY11" fmla="*/ 225133 h 715758"/>
                <a:gd name="connsiteX12" fmla="*/ 198091 w 396130"/>
                <a:gd name="connsiteY12" fmla="*/ 247683 h 715758"/>
                <a:gd name="connsiteX13" fmla="*/ 214611 w 396130"/>
                <a:gd name="connsiteY13" fmla="*/ 270828 h 715758"/>
                <a:gd name="connsiteX14" fmla="*/ 231131 w 396130"/>
                <a:gd name="connsiteY14" fmla="*/ 294617 h 715758"/>
                <a:gd name="connsiteX15" fmla="*/ 247601 w 396130"/>
                <a:gd name="connsiteY15" fmla="*/ 319150 h 715758"/>
                <a:gd name="connsiteX16" fmla="*/ 264121 w 396130"/>
                <a:gd name="connsiteY16" fmla="*/ 344624 h 715758"/>
                <a:gd name="connsiteX17" fmla="*/ 280641 w 396130"/>
                <a:gd name="connsiteY17" fmla="*/ 371238 h 715758"/>
                <a:gd name="connsiteX18" fmla="*/ 297111 w 396130"/>
                <a:gd name="connsiteY18" fmla="*/ 399290 h 715758"/>
                <a:gd name="connsiteX19" fmla="*/ 313631 w 396130"/>
                <a:gd name="connsiteY19" fmla="*/ 429224 h 715758"/>
                <a:gd name="connsiteX20" fmla="*/ 330151 w 396130"/>
                <a:gd name="connsiteY20" fmla="*/ 461588 h 715758"/>
                <a:gd name="connsiteX21" fmla="*/ 346621 w 396130"/>
                <a:gd name="connsiteY21" fmla="*/ 497569 h 715758"/>
                <a:gd name="connsiteX22" fmla="*/ 363141 w 396130"/>
                <a:gd name="connsiteY22" fmla="*/ 539250 h 715758"/>
                <a:gd name="connsiteX23" fmla="*/ 379661 w 396130"/>
                <a:gd name="connsiteY23" fmla="*/ 592379 h 715758"/>
                <a:gd name="connsiteX24" fmla="*/ 396181 w 396130"/>
                <a:gd name="connsiteY24" fmla="*/ 715835 h 71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130" h="715758">
                  <a:moveTo>
                    <a:pt x="50" y="76"/>
                  </a:moveTo>
                  <a:lnTo>
                    <a:pt x="16521" y="19405"/>
                  </a:lnTo>
                  <a:lnTo>
                    <a:pt x="33041" y="38833"/>
                  </a:lnTo>
                  <a:lnTo>
                    <a:pt x="49560" y="58509"/>
                  </a:lnTo>
                  <a:lnTo>
                    <a:pt x="66080" y="78333"/>
                  </a:lnTo>
                  <a:lnTo>
                    <a:pt x="82551" y="98405"/>
                  </a:lnTo>
                  <a:lnTo>
                    <a:pt x="99071" y="118725"/>
                  </a:lnTo>
                  <a:lnTo>
                    <a:pt x="115591" y="139343"/>
                  </a:lnTo>
                  <a:lnTo>
                    <a:pt x="132061" y="160257"/>
                  </a:lnTo>
                  <a:lnTo>
                    <a:pt x="148581" y="181469"/>
                  </a:lnTo>
                  <a:lnTo>
                    <a:pt x="165101" y="203078"/>
                  </a:lnTo>
                  <a:lnTo>
                    <a:pt x="181571" y="225133"/>
                  </a:lnTo>
                  <a:lnTo>
                    <a:pt x="198091" y="247683"/>
                  </a:lnTo>
                  <a:lnTo>
                    <a:pt x="214611" y="270828"/>
                  </a:lnTo>
                  <a:lnTo>
                    <a:pt x="231131" y="294617"/>
                  </a:lnTo>
                  <a:lnTo>
                    <a:pt x="247601" y="319150"/>
                  </a:lnTo>
                  <a:lnTo>
                    <a:pt x="264121" y="344624"/>
                  </a:lnTo>
                  <a:lnTo>
                    <a:pt x="280641" y="371238"/>
                  </a:lnTo>
                  <a:lnTo>
                    <a:pt x="297111" y="399290"/>
                  </a:lnTo>
                  <a:lnTo>
                    <a:pt x="313631" y="429224"/>
                  </a:lnTo>
                  <a:lnTo>
                    <a:pt x="330151" y="461588"/>
                  </a:lnTo>
                  <a:lnTo>
                    <a:pt x="346621" y="497569"/>
                  </a:lnTo>
                  <a:lnTo>
                    <a:pt x="363141" y="539250"/>
                  </a:lnTo>
                  <a:lnTo>
                    <a:pt x="379661" y="592379"/>
                  </a:lnTo>
                  <a:lnTo>
                    <a:pt x="396181" y="71583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75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253451"/>
              </p:ext>
            </p:extLst>
          </p:nvPr>
        </p:nvGraphicFramePr>
        <p:xfrm>
          <a:off x="0" y="657775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713047" y="1782024"/>
            <a:ext cx="2679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MTPA</a:t>
            </a:r>
          </a:p>
        </p:txBody>
      </p:sp>
      <p:grpSp>
        <p:nvGrpSpPr>
          <p:cNvPr id="14" name="Group 1">
            <a:extLst>
              <a:ext uri="{FF2B5EF4-FFF2-40B4-BE49-F238E27FC236}">
                <a16:creationId xmlns:a16="http://schemas.microsoft.com/office/drawing/2014/main" id="{7C3586CA-DC71-413E-4575-8244BAF0C0C8}"/>
              </a:ext>
            </a:extLst>
          </p:cNvPr>
          <p:cNvGrpSpPr/>
          <p:nvPr/>
        </p:nvGrpSpPr>
        <p:grpSpPr>
          <a:xfrm>
            <a:off x="4582319" y="1324455"/>
            <a:ext cx="2493925" cy="3301834"/>
            <a:chOff x="7527978" y="170862"/>
            <a:chExt cx="4278899" cy="6211718"/>
          </a:xfrm>
        </p:grpSpPr>
        <p:grpSp>
          <p:nvGrpSpPr>
            <p:cNvPr id="15" name="Group 2">
              <a:extLst>
                <a:ext uri="{FF2B5EF4-FFF2-40B4-BE49-F238E27FC236}">
                  <a16:creationId xmlns:a16="http://schemas.microsoft.com/office/drawing/2014/main" id="{9A9732AE-C445-6EBF-05D3-39F5911555E3}"/>
                </a:ext>
              </a:extLst>
            </p:cNvPr>
            <p:cNvGrpSpPr/>
            <p:nvPr/>
          </p:nvGrpSpPr>
          <p:grpSpPr>
            <a:xfrm>
              <a:off x="7527978" y="288522"/>
              <a:ext cx="4278899" cy="6045603"/>
              <a:chOff x="7527978" y="288522"/>
              <a:chExt cx="4278899" cy="6045603"/>
            </a:xfrm>
          </p:grpSpPr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1ABFC7B6-DD60-818C-7AD4-2D78FBE84D3E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276B4298-7EC0-A5FB-9EE2-28FEBC5384A6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" name="Freeform: Shape 10">
                <a:extLst>
                  <a:ext uri="{FF2B5EF4-FFF2-40B4-BE49-F238E27FC236}">
                    <a16:creationId xmlns:a16="http://schemas.microsoft.com/office/drawing/2014/main" id="{37F7846D-33F4-BFF4-DC60-BC6E35180AEC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Freeform: Shape 32">
                <a:extLst>
                  <a:ext uri="{FF2B5EF4-FFF2-40B4-BE49-F238E27FC236}">
                    <a16:creationId xmlns:a16="http://schemas.microsoft.com/office/drawing/2014/main" id="{584F0336-F0F4-3CB6-DB28-27DF442CA478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53">
                <a:extLst>
                  <a:ext uri="{FF2B5EF4-FFF2-40B4-BE49-F238E27FC236}">
                    <a16:creationId xmlns:a16="http://schemas.microsoft.com/office/drawing/2014/main" id="{E6E2528A-2CC5-2AB5-CB54-B185284181B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54">
                <a:extLst>
                  <a:ext uri="{FF2B5EF4-FFF2-40B4-BE49-F238E27FC236}">
                    <a16:creationId xmlns:a16="http://schemas.microsoft.com/office/drawing/2014/main" id="{15D05564-7F82-2B2B-B227-286782219F10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55">
                <a:extLst>
                  <a:ext uri="{FF2B5EF4-FFF2-40B4-BE49-F238E27FC236}">
                    <a16:creationId xmlns:a16="http://schemas.microsoft.com/office/drawing/2014/main" id="{148D993B-E92F-AC38-7BBA-121E3C47B466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56">
                <a:extLst>
                  <a:ext uri="{FF2B5EF4-FFF2-40B4-BE49-F238E27FC236}">
                    <a16:creationId xmlns:a16="http://schemas.microsoft.com/office/drawing/2014/main" id="{34DF9834-65F0-087A-5234-B4FD9C7B77F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57">
                <a:extLst>
                  <a:ext uri="{FF2B5EF4-FFF2-40B4-BE49-F238E27FC236}">
                    <a16:creationId xmlns:a16="http://schemas.microsoft.com/office/drawing/2014/main" id="{A56ABB90-392E-BDF6-C584-8A91344C9441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58">
                <a:extLst>
                  <a:ext uri="{FF2B5EF4-FFF2-40B4-BE49-F238E27FC236}">
                    <a16:creationId xmlns:a16="http://schemas.microsoft.com/office/drawing/2014/main" id="{21BCD185-C635-5759-C3C4-2AEC5512F1EF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59">
                <a:extLst>
                  <a:ext uri="{FF2B5EF4-FFF2-40B4-BE49-F238E27FC236}">
                    <a16:creationId xmlns:a16="http://schemas.microsoft.com/office/drawing/2014/main" id="{3EB8DF9D-E2F4-5AE7-B13D-8C3855830844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60">
                <a:extLst>
                  <a:ext uri="{FF2B5EF4-FFF2-40B4-BE49-F238E27FC236}">
                    <a16:creationId xmlns:a16="http://schemas.microsoft.com/office/drawing/2014/main" id="{1A78A0F8-6E19-4942-D9A0-B37FB94FB59B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61">
                <a:extLst>
                  <a:ext uri="{FF2B5EF4-FFF2-40B4-BE49-F238E27FC236}">
                    <a16:creationId xmlns:a16="http://schemas.microsoft.com/office/drawing/2014/main" id="{DE7649D3-B7E2-07E1-C27F-9460852D59AA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62">
                <a:extLst>
                  <a:ext uri="{FF2B5EF4-FFF2-40B4-BE49-F238E27FC236}">
                    <a16:creationId xmlns:a16="http://schemas.microsoft.com/office/drawing/2014/main" id="{B656D5BB-662F-26C8-76AF-AA1EC032EC8D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255">
                <a:extLst>
                  <a:ext uri="{FF2B5EF4-FFF2-40B4-BE49-F238E27FC236}">
                    <a16:creationId xmlns:a16="http://schemas.microsoft.com/office/drawing/2014/main" id="{FC3B207D-04FB-680C-4E89-C6E1928E60B0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256">
                <a:extLst>
                  <a:ext uri="{FF2B5EF4-FFF2-40B4-BE49-F238E27FC236}">
                    <a16:creationId xmlns:a16="http://schemas.microsoft.com/office/drawing/2014/main" id="{35178EF9-F958-8242-0366-0003E74376BE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257">
                <a:extLst>
                  <a:ext uri="{FF2B5EF4-FFF2-40B4-BE49-F238E27FC236}">
                    <a16:creationId xmlns:a16="http://schemas.microsoft.com/office/drawing/2014/main" id="{E579039E-CE33-BBF3-2E90-CC72FAC1A438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258">
                <a:extLst>
                  <a:ext uri="{FF2B5EF4-FFF2-40B4-BE49-F238E27FC236}">
                    <a16:creationId xmlns:a16="http://schemas.microsoft.com/office/drawing/2014/main" id="{CF0A8266-45B8-D908-B63E-7015B2198552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259">
                <a:extLst>
                  <a:ext uri="{FF2B5EF4-FFF2-40B4-BE49-F238E27FC236}">
                    <a16:creationId xmlns:a16="http://schemas.microsoft.com/office/drawing/2014/main" id="{CAE75D0E-8965-AF9B-A3E5-0CDE137977FE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Rectangle 262">
                <a:extLst>
                  <a:ext uri="{FF2B5EF4-FFF2-40B4-BE49-F238E27FC236}">
                    <a16:creationId xmlns:a16="http://schemas.microsoft.com/office/drawing/2014/main" id="{EDC1A586-C636-66FE-AB9A-8949D0402D00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1218260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49F1B73A-9718-26EE-F842-C4757F40711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3C2DA8D3-8A3F-0633-7634-97A8C4C1FA82}"/>
                </a:ext>
              </a:extLst>
            </p:cNvPr>
            <p:cNvSpPr/>
            <p:nvPr/>
          </p:nvSpPr>
          <p:spPr>
            <a:xfrm rot="16200000">
              <a:off x="9838194" y="5298871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1" name="TextBox 263">
            <a:extLst>
              <a:ext uri="{FF2B5EF4-FFF2-40B4-BE49-F238E27FC236}">
                <a16:creationId xmlns:a16="http://schemas.microsoft.com/office/drawing/2014/main" id="{680862C8-F90A-FC17-E042-1EE37C8BA001}"/>
              </a:ext>
            </a:extLst>
          </p:cNvPr>
          <p:cNvSpPr txBox="1"/>
          <p:nvPr/>
        </p:nvSpPr>
        <p:spPr>
          <a:xfrm>
            <a:off x="3727566" y="1809470"/>
            <a:ext cx="2098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Par constante</a:t>
            </a:r>
          </a:p>
        </p:txBody>
      </p: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C659C293-C84F-90CF-69BD-2C3D6E41F898}"/>
              </a:ext>
            </a:extLst>
          </p:cNvPr>
          <p:cNvGrpSpPr/>
          <p:nvPr/>
        </p:nvGrpSpPr>
        <p:grpSpPr>
          <a:xfrm>
            <a:off x="2685602" y="3714253"/>
            <a:ext cx="2485236" cy="2691232"/>
            <a:chOff x="6193631" y="1528132"/>
            <a:chExt cx="3542806" cy="3836461"/>
          </a:xfrm>
        </p:grpSpPr>
        <p:grpSp>
          <p:nvGrpSpPr>
            <p:cNvPr id="43" name="Group 260">
              <a:extLst>
                <a:ext uri="{FF2B5EF4-FFF2-40B4-BE49-F238E27FC236}">
                  <a16:creationId xmlns:a16="http://schemas.microsoft.com/office/drawing/2014/main" id="{69684D0B-0E30-409A-FA98-42CBFBA1ED4B}"/>
                </a:ext>
              </a:extLst>
            </p:cNvPr>
            <p:cNvGrpSpPr/>
            <p:nvPr/>
          </p:nvGrpSpPr>
          <p:grpSpPr>
            <a:xfrm>
              <a:off x="6193631" y="1528132"/>
              <a:ext cx="3280370" cy="3801737"/>
              <a:chOff x="9520039" y="2708940"/>
              <a:chExt cx="1980603" cy="2299478"/>
            </a:xfrm>
          </p:grpSpPr>
          <p:sp>
            <p:nvSpPr>
              <p:cNvPr id="44" name="Freeform: Shape 15">
                <a:extLst>
                  <a:ext uri="{FF2B5EF4-FFF2-40B4-BE49-F238E27FC236}">
                    <a16:creationId xmlns:a16="http://schemas.microsoft.com/office/drawing/2014/main" id="{87D2D3B8-7610-48F1-0018-A2F15D859E38}"/>
                  </a:ext>
                </a:extLst>
              </p:cNvPr>
              <p:cNvSpPr/>
              <p:nvPr/>
            </p:nvSpPr>
            <p:spPr>
              <a:xfrm flipV="1">
                <a:off x="10114210" y="3831843"/>
                <a:ext cx="12700" cy="53724"/>
              </a:xfrm>
              <a:custGeom>
                <a:avLst/>
                <a:gdLst>
                  <a:gd name="connsiteX0" fmla="*/ 50 w 12700"/>
                  <a:gd name="connsiteY0" fmla="*/ 53 h 53724"/>
                  <a:gd name="connsiteX1" fmla="*/ 50 w 12700"/>
                  <a:gd name="connsiteY1" fmla="*/ 53777 h 53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3724">
                    <a:moveTo>
                      <a:pt x="50" y="53"/>
                    </a:moveTo>
                    <a:lnTo>
                      <a:pt x="50" y="53777"/>
                    </a:lnTo>
                  </a:path>
                </a:pathLst>
              </a:custGeom>
              <a:noFill/>
              <a:ln w="252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16">
                <a:extLst>
                  <a:ext uri="{FF2B5EF4-FFF2-40B4-BE49-F238E27FC236}">
                    <a16:creationId xmlns:a16="http://schemas.microsoft.com/office/drawing/2014/main" id="{07F21303-81B4-2ACF-35B8-889EC95F177D}"/>
                  </a:ext>
                </a:extLst>
              </p:cNvPr>
              <p:cNvSpPr/>
              <p:nvPr/>
            </p:nvSpPr>
            <p:spPr>
              <a:xfrm flipV="1">
                <a:off x="10681493" y="2900593"/>
                <a:ext cx="53826" cy="1916223"/>
              </a:xfrm>
              <a:custGeom>
                <a:avLst/>
                <a:gdLst>
                  <a:gd name="connsiteX0" fmla="*/ 50 w 53826"/>
                  <a:gd name="connsiteY0" fmla="*/ 53 h 1916223"/>
                  <a:gd name="connsiteX1" fmla="*/ 53876 w 53826"/>
                  <a:gd name="connsiteY1" fmla="*/ 53 h 1916223"/>
                  <a:gd name="connsiteX2" fmla="*/ 50 w 53826"/>
                  <a:gd name="connsiteY2" fmla="*/ 479108 h 1916223"/>
                  <a:gd name="connsiteX3" fmla="*/ 53876 w 53826"/>
                  <a:gd name="connsiteY3" fmla="*/ 479108 h 1916223"/>
                  <a:gd name="connsiteX4" fmla="*/ 50 w 53826"/>
                  <a:gd name="connsiteY4" fmla="*/ 1437220 h 1916223"/>
                  <a:gd name="connsiteX5" fmla="*/ 53876 w 53826"/>
                  <a:gd name="connsiteY5" fmla="*/ 1437220 h 1916223"/>
                  <a:gd name="connsiteX6" fmla="*/ 50 w 53826"/>
                  <a:gd name="connsiteY6" fmla="*/ 1916276 h 1916223"/>
                  <a:gd name="connsiteX7" fmla="*/ 53876 w 53826"/>
                  <a:gd name="connsiteY7" fmla="*/ 1916276 h 191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26" h="1916223">
                    <a:moveTo>
                      <a:pt x="50" y="53"/>
                    </a:moveTo>
                    <a:lnTo>
                      <a:pt x="53876" y="53"/>
                    </a:lnTo>
                    <a:moveTo>
                      <a:pt x="50" y="479108"/>
                    </a:moveTo>
                    <a:lnTo>
                      <a:pt x="53876" y="479108"/>
                    </a:lnTo>
                    <a:moveTo>
                      <a:pt x="50" y="1437220"/>
                    </a:moveTo>
                    <a:lnTo>
                      <a:pt x="53876" y="1437220"/>
                    </a:lnTo>
                    <a:moveTo>
                      <a:pt x="50" y="1916276"/>
                    </a:moveTo>
                    <a:lnTo>
                      <a:pt x="53876" y="1916276"/>
                    </a:lnTo>
                  </a:path>
                </a:pathLst>
              </a:custGeom>
              <a:noFill/>
              <a:ln w="252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17">
                <a:extLst>
                  <a:ext uri="{FF2B5EF4-FFF2-40B4-BE49-F238E27FC236}">
                    <a16:creationId xmlns:a16="http://schemas.microsoft.com/office/drawing/2014/main" id="{BBC96EDE-5113-10A6-1766-F5A5E1D58082}"/>
                  </a:ext>
                </a:extLst>
              </p:cNvPr>
              <p:cNvSpPr/>
              <p:nvPr/>
            </p:nvSpPr>
            <p:spPr>
              <a:xfrm flipV="1">
                <a:off x="9545240" y="3846005"/>
                <a:ext cx="1559271" cy="12687"/>
              </a:xfrm>
              <a:custGeom>
                <a:avLst/>
                <a:gdLst>
                  <a:gd name="connsiteX0" fmla="*/ 50 w 1559271"/>
                  <a:gd name="connsiteY0" fmla="*/ 53 h 12687"/>
                  <a:gd name="connsiteX1" fmla="*/ 1559322 w 1559271"/>
                  <a:gd name="connsiteY1" fmla="*/ 53 h 12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9271" h="12687">
                    <a:moveTo>
                      <a:pt x="50" y="53"/>
                    </a:moveTo>
                    <a:lnTo>
                      <a:pt x="1559322" y="53"/>
                    </a:lnTo>
                  </a:path>
                </a:pathLst>
              </a:custGeom>
              <a:noFill/>
              <a:ln w="504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18">
                <a:extLst>
                  <a:ext uri="{FF2B5EF4-FFF2-40B4-BE49-F238E27FC236}">
                    <a16:creationId xmlns:a16="http://schemas.microsoft.com/office/drawing/2014/main" id="{2E5966E7-868A-3900-9DB2-F748CDE73A99}"/>
                  </a:ext>
                </a:extLst>
              </p:cNvPr>
              <p:cNvSpPr/>
              <p:nvPr/>
            </p:nvSpPr>
            <p:spPr>
              <a:xfrm>
                <a:off x="9520039" y="3838533"/>
                <a:ext cx="40332" cy="40293"/>
              </a:xfrm>
              <a:custGeom>
                <a:avLst/>
                <a:gdLst>
                  <a:gd name="connsiteX0" fmla="*/ 0 w 40332"/>
                  <a:gd name="connsiteY0" fmla="*/ 20171 h 40293"/>
                  <a:gd name="connsiteX1" fmla="*/ 40332 w 40332"/>
                  <a:gd name="connsiteY1" fmla="*/ 40293 h 40293"/>
                  <a:gd name="connsiteX2" fmla="*/ 25202 w 40332"/>
                  <a:gd name="connsiteY2" fmla="*/ 20171 h 40293"/>
                  <a:gd name="connsiteX3" fmla="*/ 40332 w 40332"/>
                  <a:gd name="connsiteY3" fmla="*/ 0 h 4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32" h="40293">
                    <a:moveTo>
                      <a:pt x="0" y="20171"/>
                    </a:moveTo>
                    <a:lnTo>
                      <a:pt x="40332" y="40293"/>
                    </a:lnTo>
                    <a:lnTo>
                      <a:pt x="25202" y="20171"/>
                    </a:lnTo>
                    <a:lnTo>
                      <a:pt x="40332" y="0"/>
                    </a:lnTo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19">
                <a:extLst>
                  <a:ext uri="{FF2B5EF4-FFF2-40B4-BE49-F238E27FC236}">
                    <a16:creationId xmlns:a16="http://schemas.microsoft.com/office/drawing/2014/main" id="{82135883-DD06-C444-148C-8508003848F5}"/>
                  </a:ext>
                </a:extLst>
              </p:cNvPr>
              <p:cNvSpPr/>
              <p:nvPr/>
            </p:nvSpPr>
            <p:spPr>
              <a:xfrm flipV="1">
                <a:off x="10708431" y="2734118"/>
                <a:ext cx="12700" cy="2274300"/>
              </a:xfrm>
              <a:custGeom>
                <a:avLst/>
                <a:gdLst>
                  <a:gd name="connsiteX0" fmla="*/ 50 w 12700"/>
                  <a:gd name="connsiteY0" fmla="*/ 55 h 2274300"/>
                  <a:gd name="connsiteX1" fmla="*/ 50 w 12700"/>
                  <a:gd name="connsiteY1" fmla="*/ 2274356 h 227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74300">
                    <a:moveTo>
                      <a:pt x="50" y="55"/>
                    </a:moveTo>
                    <a:lnTo>
                      <a:pt x="50" y="2274356"/>
                    </a:lnTo>
                  </a:path>
                </a:pathLst>
              </a:custGeom>
              <a:noFill/>
              <a:ln w="504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20">
                <a:extLst>
                  <a:ext uri="{FF2B5EF4-FFF2-40B4-BE49-F238E27FC236}">
                    <a16:creationId xmlns:a16="http://schemas.microsoft.com/office/drawing/2014/main" id="{7C9F6F1B-407F-5845-4DF2-6824709071C9}"/>
                  </a:ext>
                </a:extLst>
              </p:cNvPr>
              <p:cNvSpPr/>
              <p:nvPr/>
            </p:nvSpPr>
            <p:spPr>
              <a:xfrm>
                <a:off x="10688240" y="2708940"/>
                <a:ext cx="40332" cy="40293"/>
              </a:xfrm>
              <a:custGeom>
                <a:avLst/>
                <a:gdLst>
                  <a:gd name="connsiteX0" fmla="*/ 20191 w 40332"/>
                  <a:gd name="connsiteY0" fmla="*/ 0 h 40293"/>
                  <a:gd name="connsiteX1" fmla="*/ 0 w 40332"/>
                  <a:gd name="connsiteY1" fmla="*/ 40293 h 40293"/>
                  <a:gd name="connsiteX2" fmla="*/ 20191 w 40332"/>
                  <a:gd name="connsiteY2" fmla="*/ 25177 h 40293"/>
                  <a:gd name="connsiteX3" fmla="*/ 40332 w 40332"/>
                  <a:gd name="connsiteY3" fmla="*/ 40293 h 4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32" h="40293">
                    <a:moveTo>
                      <a:pt x="20191" y="0"/>
                    </a:moveTo>
                    <a:lnTo>
                      <a:pt x="0" y="40293"/>
                    </a:lnTo>
                    <a:lnTo>
                      <a:pt x="20191" y="25177"/>
                    </a:lnTo>
                    <a:lnTo>
                      <a:pt x="40332" y="40293"/>
                    </a:lnTo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21">
                <a:extLst>
                  <a:ext uri="{FF2B5EF4-FFF2-40B4-BE49-F238E27FC236}">
                    <a16:creationId xmlns:a16="http://schemas.microsoft.com/office/drawing/2014/main" id="{8212D097-1085-2477-A7AF-A500EB245F23}"/>
                  </a:ext>
                </a:extLst>
              </p:cNvPr>
              <p:cNvSpPr/>
              <p:nvPr/>
            </p:nvSpPr>
            <p:spPr>
              <a:xfrm>
                <a:off x="9988851" y="4009006"/>
                <a:ext cx="76993" cy="4956"/>
              </a:xfrm>
              <a:custGeom>
                <a:avLst/>
                <a:gdLst>
                  <a:gd name="connsiteX0" fmla="*/ 72516 w 76993"/>
                  <a:gd name="connsiteY0" fmla="*/ 5114 h 4956"/>
                  <a:gd name="connsiteX1" fmla="*/ 77080 w 76993"/>
                  <a:gd name="connsiteY1" fmla="*/ 2537 h 4956"/>
                  <a:gd name="connsiteX2" fmla="*/ 72516 w 76993"/>
                  <a:gd name="connsiteY2" fmla="*/ 158 h 4956"/>
                  <a:gd name="connsiteX3" fmla="*/ 4452 w 76993"/>
                  <a:gd name="connsiteY3" fmla="*/ 158 h 4956"/>
                  <a:gd name="connsiteX4" fmla="*/ 87 w 76993"/>
                  <a:gd name="connsiteY4" fmla="*/ 2537 h 4956"/>
                  <a:gd name="connsiteX5" fmla="*/ 4452 w 76993"/>
                  <a:gd name="connsiteY5" fmla="*/ 5114 h 4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993" h="4956">
                    <a:moveTo>
                      <a:pt x="72516" y="5114"/>
                    </a:moveTo>
                    <a:cubicBezTo>
                      <a:pt x="74699" y="5114"/>
                      <a:pt x="77080" y="5114"/>
                      <a:pt x="77080" y="2537"/>
                    </a:cubicBezTo>
                    <a:cubicBezTo>
                      <a:pt x="77080" y="158"/>
                      <a:pt x="74699" y="158"/>
                      <a:pt x="72516" y="158"/>
                    </a:cubicBezTo>
                    <a:lnTo>
                      <a:pt x="4452" y="158"/>
                    </a:lnTo>
                    <a:cubicBezTo>
                      <a:pt x="2270" y="158"/>
                      <a:pt x="87" y="158"/>
                      <a:pt x="87" y="2537"/>
                    </a:cubicBezTo>
                    <a:cubicBezTo>
                      <a:pt x="87" y="5114"/>
                      <a:pt x="2270" y="5114"/>
                      <a:pt x="4452" y="511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22">
                <a:extLst>
                  <a:ext uri="{FF2B5EF4-FFF2-40B4-BE49-F238E27FC236}">
                    <a16:creationId xmlns:a16="http://schemas.microsoft.com/office/drawing/2014/main" id="{2D746F06-9494-8DDD-1F9F-78B656970E76}"/>
                  </a:ext>
                </a:extLst>
              </p:cNvPr>
              <p:cNvSpPr/>
              <p:nvPr/>
            </p:nvSpPr>
            <p:spPr>
              <a:xfrm>
                <a:off x="10098044" y="3930020"/>
                <a:ext cx="48617" cy="62248"/>
              </a:xfrm>
              <a:custGeom>
                <a:avLst/>
                <a:gdLst>
                  <a:gd name="connsiteX0" fmla="*/ 29266 w 48617"/>
                  <a:gd name="connsiteY0" fmla="*/ 36234 h 62248"/>
                  <a:gd name="connsiteX1" fmla="*/ 39585 w 48617"/>
                  <a:gd name="connsiteY1" fmla="*/ 60222 h 62248"/>
                  <a:gd name="connsiteX2" fmla="*/ 44347 w 48617"/>
                  <a:gd name="connsiteY2" fmla="*/ 62204 h 62248"/>
                  <a:gd name="connsiteX3" fmla="*/ 46133 w 48617"/>
                  <a:gd name="connsiteY3" fmla="*/ 62204 h 62248"/>
                  <a:gd name="connsiteX4" fmla="*/ 48713 w 48617"/>
                  <a:gd name="connsiteY4" fmla="*/ 61213 h 62248"/>
                  <a:gd name="connsiteX5" fmla="*/ 48117 w 48617"/>
                  <a:gd name="connsiteY5" fmla="*/ 60420 h 62248"/>
                  <a:gd name="connsiteX6" fmla="*/ 45935 w 48617"/>
                  <a:gd name="connsiteY6" fmla="*/ 56653 h 62248"/>
                  <a:gd name="connsiteX7" fmla="*/ 24305 w 48617"/>
                  <a:gd name="connsiteY7" fmla="*/ 5705 h 62248"/>
                  <a:gd name="connsiteX8" fmla="*/ 12597 w 48617"/>
                  <a:gd name="connsiteY8" fmla="*/ 154 h 62248"/>
                  <a:gd name="connsiteX9" fmla="*/ 10414 w 48617"/>
                  <a:gd name="connsiteY9" fmla="*/ 1343 h 62248"/>
                  <a:gd name="connsiteX10" fmla="*/ 11605 w 48617"/>
                  <a:gd name="connsiteY10" fmla="*/ 2731 h 62248"/>
                  <a:gd name="connsiteX11" fmla="*/ 17360 w 48617"/>
                  <a:gd name="connsiteY11" fmla="*/ 8282 h 62248"/>
                  <a:gd name="connsiteX12" fmla="*/ 27877 w 48617"/>
                  <a:gd name="connsiteY12" fmla="*/ 32864 h 62248"/>
                  <a:gd name="connsiteX13" fmla="*/ 1882 w 48617"/>
                  <a:gd name="connsiteY13" fmla="*/ 56455 h 62248"/>
                  <a:gd name="connsiteX14" fmla="*/ 96 w 48617"/>
                  <a:gd name="connsiteY14" fmla="*/ 59429 h 62248"/>
                  <a:gd name="connsiteX15" fmla="*/ 3072 w 48617"/>
                  <a:gd name="connsiteY15" fmla="*/ 62403 h 62248"/>
                  <a:gd name="connsiteX16" fmla="*/ 6049 w 48617"/>
                  <a:gd name="connsiteY16" fmla="*/ 61015 h 62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617" h="62248">
                    <a:moveTo>
                      <a:pt x="29266" y="36234"/>
                    </a:moveTo>
                    <a:cubicBezTo>
                      <a:pt x="33632" y="46147"/>
                      <a:pt x="38592" y="59032"/>
                      <a:pt x="39585" y="60222"/>
                    </a:cubicBezTo>
                    <a:cubicBezTo>
                      <a:pt x="41371" y="62204"/>
                      <a:pt x="42958" y="62204"/>
                      <a:pt x="44347" y="62204"/>
                    </a:cubicBezTo>
                    <a:lnTo>
                      <a:pt x="46133" y="62204"/>
                    </a:lnTo>
                    <a:cubicBezTo>
                      <a:pt x="47721" y="62204"/>
                      <a:pt x="48713" y="62204"/>
                      <a:pt x="48713" y="61213"/>
                    </a:cubicBezTo>
                    <a:cubicBezTo>
                      <a:pt x="48713" y="60817"/>
                      <a:pt x="48316" y="60618"/>
                      <a:pt x="48117" y="60420"/>
                    </a:cubicBezTo>
                    <a:cubicBezTo>
                      <a:pt x="47125" y="59429"/>
                      <a:pt x="46332" y="57446"/>
                      <a:pt x="45935" y="56653"/>
                    </a:cubicBezTo>
                    <a:lnTo>
                      <a:pt x="24305" y="5705"/>
                    </a:lnTo>
                    <a:cubicBezTo>
                      <a:pt x="23710" y="4119"/>
                      <a:pt x="21924" y="154"/>
                      <a:pt x="12597" y="154"/>
                    </a:cubicBezTo>
                    <a:cubicBezTo>
                      <a:pt x="11605" y="154"/>
                      <a:pt x="10414" y="154"/>
                      <a:pt x="10414" y="1343"/>
                    </a:cubicBezTo>
                    <a:cubicBezTo>
                      <a:pt x="10414" y="2533"/>
                      <a:pt x="11208" y="2533"/>
                      <a:pt x="11605" y="2731"/>
                    </a:cubicBezTo>
                    <a:cubicBezTo>
                      <a:pt x="13589" y="2929"/>
                      <a:pt x="15177" y="3128"/>
                      <a:pt x="17360" y="8282"/>
                    </a:cubicBezTo>
                    <a:lnTo>
                      <a:pt x="27877" y="32864"/>
                    </a:lnTo>
                    <a:lnTo>
                      <a:pt x="1882" y="56455"/>
                    </a:lnTo>
                    <a:cubicBezTo>
                      <a:pt x="691" y="57248"/>
                      <a:pt x="96" y="58041"/>
                      <a:pt x="96" y="59429"/>
                    </a:cubicBezTo>
                    <a:cubicBezTo>
                      <a:pt x="96" y="61610"/>
                      <a:pt x="1882" y="62403"/>
                      <a:pt x="3072" y="62403"/>
                    </a:cubicBezTo>
                    <a:cubicBezTo>
                      <a:pt x="4858" y="62403"/>
                      <a:pt x="5850" y="61411"/>
                      <a:pt x="6049" y="6101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2" name="Freeform: Shape 23">
                <a:extLst>
                  <a:ext uri="{FF2B5EF4-FFF2-40B4-BE49-F238E27FC236}">
                    <a16:creationId xmlns:a16="http://schemas.microsoft.com/office/drawing/2014/main" id="{7B56500F-E16B-9124-C7B0-8A461647484B}"/>
                  </a:ext>
                </a:extLst>
              </p:cNvPr>
              <p:cNvSpPr/>
              <p:nvPr/>
            </p:nvSpPr>
            <p:spPr>
              <a:xfrm>
                <a:off x="10157026" y="3975913"/>
                <a:ext cx="66079" cy="28547"/>
              </a:xfrm>
              <a:custGeom>
                <a:avLst/>
                <a:gdLst>
                  <a:gd name="connsiteX0" fmla="*/ 28278 w 66079"/>
                  <a:gd name="connsiteY0" fmla="*/ 22557 h 28547"/>
                  <a:gd name="connsiteX1" fmla="*/ 27485 w 66079"/>
                  <a:gd name="connsiteY1" fmla="*/ 26521 h 28547"/>
                  <a:gd name="connsiteX2" fmla="*/ 29866 w 66079"/>
                  <a:gd name="connsiteY2" fmla="*/ 28702 h 28547"/>
                  <a:gd name="connsiteX3" fmla="*/ 32843 w 66079"/>
                  <a:gd name="connsiteY3" fmla="*/ 26720 h 28547"/>
                  <a:gd name="connsiteX4" fmla="*/ 34033 w 66079"/>
                  <a:gd name="connsiteY4" fmla="*/ 21764 h 28547"/>
                  <a:gd name="connsiteX5" fmla="*/ 36216 w 66079"/>
                  <a:gd name="connsiteY5" fmla="*/ 12843 h 28547"/>
                  <a:gd name="connsiteX6" fmla="*/ 49313 w 66079"/>
                  <a:gd name="connsiteY6" fmla="*/ 2336 h 28547"/>
                  <a:gd name="connsiteX7" fmla="*/ 53877 w 66079"/>
                  <a:gd name="connsiteY7" fmla="*/ 6895 h 28547"/>
                  <a:gd name="connsiteX8" fmla="*/ 49710 w 66079"/>
                  <a:gd name="connsiteY8" fmla="*/ 20574 h 28547"/>
                  <a:gd name="connsiteX9" fmla="*/ 49114 w 66079"/>
                  <a:gd name="connsiteY9" fmla="*/ 23349 h 28547"/>
                  <a:gd name="connsiteX10" fmla="*/ 55861 w 66079"/>
                  <a:gd name="connsiteY10" fmla="*/ 28702 h 28547"/>
                  <a:gd name="connsiteX11" fmla="*/ 66180 w 66079"/>
                  <a:gd name="connsiteY11" fmla="*/ 18988 h 28547"/>
                  <a:gd name="connsiteX12" fmla="*/ 64791 w 66079"/>
                  <a:gd name="connsiteY12" fmla="*/ 18195 h 28547"/>
                  <a:gd name="connsiteX13" fmla="*/ 63402 w 66079"/>
                  <a:gd name="connsiteY13" fmla="*/ 19583 h 28547"/>
                  <a:gd name="connsiteX14" fmla="*/ 56258 w 66079"/>
                  <a:gd name="connsiteY14" fmla="*/ 26720 h 28547"/>
                  <a:gd name="connsiteX15" fmla="*/ 54274 w 66079"/>
                  <a:gd name="connsiteY15" fmla="*/ 24341 h 28547"/>
                  <a:gd name="connsiteX16" fmla="*/ 55068 w 66079"/>
                  <a:gd name="connsiteY16" fmla="*/ 20971 h 28547"/>
                  <a:gd name="connsiteX17" fmla="*/ 59036 w 66079"/>
                  <a:gd name="connsiteY17" fmla="*/ 7688 h 28547"/>
                  <a:gd name="connsiteX18" fmla="*/ 49710 w 66079"/>
                  <a:gd name="connsiteY18" fmla="*/ 155 h 28547"/>
                  <a:gd name="connsiteX19" fmla="*/ 37208 w 66079"/>
                  <a:gd name="connsiteY19" fmla="*/ 7094 h 28547"/>
                  <a:gd name="connsiteX20" fmla="*/ 27882 w 66079"/>
                  <a:gd name="connsiteY20" fmla="*/ 155 h 28547"/>
                  <a:gd name="connsiteX21" fmla="*/ 15777 w 66079"/>
                  <a:gd name="connsiteY21" fmla="*/ 6499 h 28547"/>
                  <a:gd name="connsiteX22" fmla="*/ 8236 w 66079"/>
                  <a:gd name="connsiteY22" fmla="*/ 155 h 28547"/>
                  <a:gd name="connsiteX23" fmla="*/ 100 w 66079"/>
                  <a:gd name="connsiteY23" fmla="*/ 10067 h 28547"/>
                  <a:gd name="connsiteX24" fmla="*/ 1489 w 66079"/>
                  <a:gd name="connsiteY24" fmla="*/ 10860 h 28547"/>
                  <a:gd name="connsiteX25" fmla="*/ 2878 w 66079"/>
                  <a:gd name="connsiteY25" fmla="*/ 9671 h 28547"/>
                  <a:gd name="connsiteX26" fmla="*/ 7839 w 66079"/>
                  <a:gd name="connsiteY26" fmla="*/ 2336 h 28547"/>
                  <a:gd name="connsiteX27" fmla="*/ 10419 w 66079"/>
                  <a:gd name="connsiteY27" fmla="*/ 5706 h 28547"/>
                  <a:gd name="connsiteX28" fmla="*/ 9427 w 66079"/>
                  <a:gd name="connsiteY28" fmla="*/ 10662 h 28547"/>
                  <a:gd name="connsiteX29" fmla="*/ 8038 w 66079"/>
                  <a:gd name="connsiteY29" fmla="*/ 16411 h 28547"/>
                  <a:gd name="connsiteX30" fmla="*/ 6649 w 66079"/>
                  <a:gd name="connsiteY30" fmla="*/ 21962 h 28547"/>
                  <a:gd name="connsiteX31" fmla="*/ 5657 w 66079"/>
                  <a:gd name="connsiteY31" fmla="*/ 26521 h 28547"/>
                  <a:gd name="connsiteX32" fmla="*/ 7839 w 66079"/>
                  <a:gd name="connsiteY32" fmla="*/ 28702 h 28547"/>
                  <a:gd name="connsiteX33" fmla="*/ 11014 w 66079"/>
                  <a:gd name="connsiteY33" fmla="*/ 26720 h 28547"/>
                  <a:gd name="connsiteX34" fmla="*/ 12205 w 66079"/>
                  <a:gd name="connsiteY34" fmla="*/ 21764 h 28547"/>
                  <a:gd name="connsiteX35" fmla="*/ 13197 w 66079"/>
                  <a:gd name="connsiteY35" fmla="*/ 17402 h 28547"/>
                  <a:gd name="connsiteX36" fmla="*/ 14189 w 66079"/>
                  <a:gd name="connsiteY36" fmla="*/ 13239 h 28547"/>
                  <a:gd name="connsiteX37" fmla="*/ 19746 w 66079"/>
                  <a:gd name="connsiteY37" fmla="*/ 5706 h 28547"/>
                  <a:gd name="connsiteX38" fmla="*/ 27485 w 66079"/>
                  <a:gd name="connsiteY38" fmla="*/ 2336 h 28547"/>
                  <a:gd name="connsiteX39" fmla="*/ 32049 w 66079"/>
                  <a:gd name="connsiteY39" fmla="*/ 6895 h 28547"/>
                  <a:gd name="connsiteX40" fmla="*/ 30858 w 66079"/>
                  <a:gd name="connsiteY40" fmla="*/ 12843 h 2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6079" h="28547">
                    <a:moveTo>
                      <a:pt x="28278" y="22557"/>
                    </a:moveTo>
                    <a:cubicBezTo>
                      <a:pt x="28080" y="23944"/>
                      <a:pt x="27485" y="26125"/>
                      <a:pt x="27485" y="26521"/>
                    </a:cubicBezTo>
                    <a:cubicBezTo>
                      <a:pt x="27485" y="27909"/>
                      <a:pt x="28675" y="28702"/>
                      <a:pt x="29866" y="28702"/>
                    </a:cubicBezTo>
                    <a:cubicBezTo>
                      <a:pt x="30660" y="28702"/>
                      <a:pt x="32049" y="28306"/>
                      <a:pt x="32843" y="26720"/>
                    </a:cubicBezTo>
                    <a:cubicBezTo>
                      <a:pt x="32843" y="26323"/>
                      <a:pt x="33636" y="23349"/>
                      <a:pt x="34033" y="21764"/>
                    </a:cubicBezTo>
                    <a:cubicBezTo>
                      <a:pt x="36216" y="13239"/>
                      <a:pt x="36216" y="13239"/>
                      <a:pt x="36216" y="12843"/>
                    </a:cubicBezTo>
                    <a:cubicBezTo>
                      <a:pt x="37208" y="11257"/>
                      <a:pt x="41574" y="2336"/>
                      <a:pt x="49313" y="2336"/>
                    </a:cubicBezTo>
                    <a:cubicBezTo>
                      <a:pt x="52488" y="2336"/>
                      <a:pt x="53877" y="4120"/>
                      <a:pt x="53877" y="6895"/>
                    </a:cubicBezTo>
                    <a:cubicBezTo>
                      <a:pt x="53877" y="10464"/>
                      <a:pt x="51099" y="17006"/>
                      <a:pt x="49710" y="20574"/>
                    </a:cubicBezTo>
                    <a:cubicBezTo>
                      <a:pt x="49313" y="21367"/>
                      <a:pt x="49114" y="22160"/>
                      <a:pt x="49114" y="23349"/>
                    </a:cubicBezTo>
                    <a:cubicBezTo>
                      <a:pt x="49114" y="26521"/>
                      <a:pt x="52289" y="28702"/>
                      <a:pt x="55861" y="28702"/>
                    </a:cubicBezTo>
                    <a:cubicBezTo>
                      <a:pt x="62608" y="28702"/>
                      <a:pt x="66180" y="20574"/>
                      <a:pt x="66180" y="18988"/>
                    </a:cubicBezTo>
                    <a:cubicBezTo>
                      <a:pt x="66180" y="18195"/>
                      <a:pt x="64989" y="18195"/>
                      <a:pt x="64791" y="18195"/>
                    </a:cubicBezTo>
                    <a:cubicBezTo>
                      <a:pt x="63799" y="18195"/>
                      <a:pt x="63600" y="18393"/>
                      <a:pt x="63402" y="19583"/>
                    </a:cubicBezTo>
                    <a:cubicBezTo>
                      <a:pt x="62211" y="23349"/>
                      <a:pt x="59235" y="26720"/>
                      <a:pt x="56258" y="26720"/>
                    </a:cubicBezTo>
                    <a:cubicBezTo>
                      <a:pt x="54671" y="26720"/>
                      <a:pt x="54274" y="25728"/>
                      <a:pt x="54274" y="24341"/>
                    </a:cubicBezTo>
                    <a:cubicBezTo>
                      <a:pt x="54274" y="22953"/>
                      <a:pt x="54472" y="22358"/>
                      <a:pt x="55068" y="20971"/>
                    </a:cubicBezTo>
                    <a:cubicBezTo>
                      <a:pt x="56258" y="18393"/>
                      <a:pt x="59036" y="11257"/>
                      <a:pt x="59036" y="7688"/>
                    </a:cubicBezTo>
                    <a:cubicBezTo>
                      <a:pt x="59036" y="3129"/>
                      <a:pt x="55663" y="155"/>
                      <a:pt x="49710" y="155"/>
                    </a:cubicBezTo>
                    <a:cubicBezTo>
                      <a:pt x="43955" y="155"/>
                      <a:pt x="39788" y="3922"/>
                      <a:pt x="37208" y="7094"/>
                    </a:cubicBezTo>
                    <a:cubicBezTo>
                      <a:pt x="36613" y="750"/>
                      <a:pt x="30461" y="155"/>
                      <a:pt x="27882" y="155"/>
                    </a:cubicBezTo>
                    <a:cubicBezTo>
                      <a:pt x="21730" y="155"/>
                      <a:pt x="18158" y="4120"/>
                      <a:pt x="15777" y="6499"/>
                    </a:cubicBezTo>
                    <a:cubicBezTo>
                      <a:pt x="15578" y="948"/>
                      <a:pt x="9824" y="155"/>
                      <a:pt x="8236" y="155"/>
                    </a:cubicBezTo>
                    <a:cubicBezTo>
                      <a:pt x="1886" y="155"/>
                      <a:pt x="100" y="9869"/>
                      <a:pt x="100" y="10067"/>
                    </a:cubicBezTo>
                    <a:cubicBezTo>
                      <a:pt x="100" y="10860"/>
                      <a:pt x="1093" y="10860"/>
                      <a:pt x="1489" y="10860"/>
                    </a:cubicBezTo>
                    <a:cubicBezTo>
                      <a:pt x="2482" y="10860"/>
                      <a:pt x="2680" y="10464"/>
                      <a:pt x="2878" y="9671"/>
                    </a:cubicBezTo>
                    <a:cubicBezTo>
                      <a:pt x="3871" y="6102"/>
                      <a:pt x="5260" y="2336"/>
                      <a:pt x="7839" y="2336"/>
                    </a:cubicBezTo>
                    <a:cubicBezTo>
                      <a:pt x="10022" y="2336"/>
                      <a:pt x="10419" y="4318"/>
                      <a:pt x="10419" y="5706"/>
                    </a:cubicBezTo>
                    <a:cubicBezTo>
                      <a:pt x="10419" y="6697"/>
                      <a:pt x="9824" y="9076"/>
                      <a:pt x="9427" y="10662"/>
                    </a:cubicBezTo>
                    <a:cubicBezTo>
                      <a:pt x="9030" y="12446"/>
                      <a:pt x="8435" y="15023"/>
                      <a:pt x="8038" y="16411"/>
                    </a:cubicBezTo>
                    <a:lnTo>
                      <a:pt x="6649" y="21962"/>
                    </a:lnTo>
                    <a:cubicBezTo>
                      <a:pt x="6252" y="23548"/>
                      <a:pt x="5657" y="26323"/>
                      <a:pt x="5657" y="26521"/>
                    </a:cubicBezTo>
                    <a:cubicBezTo>
                      <a:pt x="5657" y="27909"/>
                      <a:pt x="6649" y="28702"/>
                      <a:pt x="7839" y="28702"/>
                    </a:cubicBezTo>
                    <a:cubicBezTo>
                      <a:pt x="8832" y="28702"/>
                      <a:pt x="10221" y="28306"/>
                      <a:pt x="11014" y="26720"/>
                    </a:cubicBezTo>
                    <a:cubicBezTo>
                      <a:pt x="11014" y="26323"/>
                      <a:pt x="11808" y="23349"/>
                      <a:pt x="12205" y="21764"/>
                    </a:cubicBezTo>
                    <a:cubicBezTo>
                      <a:pt x="12403" y="20772"/>
                      <a:pt x="12999" y="17997"/>
                      <a:pt x="13197" y="17402"/>
                    </a:cubicBezTo>
                    <a:cubicBezTo>
                      <a:pt x="13594" y="16014"/>
                      <a:pt x="13991" y="14627"/>
                      <a:pt x="14189" y="13239"/>
                    </a:cubicBezTo>
                    <a:cubicBezTo>
                      <a:pt x="14388" y="13041"/>
                      <a:pt x="16769" y="8283"/>
                      <a:pt x="19746" y="5706"/>
                    </a:cubicBezTo>
                    <a:cubicBezTo>
                      <a:pt x="20738" y="4715"/>
                      <a:pt x="23516" y="2336"/>
                      <a:pt x="27485" y="2336"/>
                    </a:cubicBezTo>
                    <a:cubicBezTo>
                      <a:pt x="30660" y="2336"/>
                      <a:pt x="32049" y="4120"/>
                      <a:pt x="32049" y="6895"/>
                    </a:cubicBezTo>
                    <a:cubicBezTo>
                      <a:pt x="32049" y="8283"/>
                      <a:pt x="31255" y="10860"/>
                      <a:pt x="30858" y="1284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3" name="Freeform: Shape 24">
                <a:extLst>
                  <a:ext uri="{FF2B5EF4-FFF2-40B4-BE49-F238E27FC236}">
                    <a16:creationId xmlns:a16="http://schemas.microsoft.com/office/drawing/2014/main" id="{7CDEBD56-A4E8-3247-73C7-B1E89C1760A2}"/>
                  </a:ext>
                </a:extLst>
              </p:cNvPr>
              <p:cNvSpPr/>
              <p:nvPr/>
            </p:nvSpPr>
            <p:spPr>
              <a:xfrm flipV="1">
                <a:off x="10091489" y="4001878"/>
                <a:ext cx="143470" cy="12687"/>
              </a:xfrm>
              <a:custGeom>
                <a:avLst/>
                <a:gdLst>
                  <a:gd name="connsiteX0" fmla="*/ 96 w 143470"/>
                  <a:gd name="connsiteY0" fmla="*/ 156 h 12687"/>
                  <a:gd name="connsiteX1" fmla="*/ 143566 w 143470"/>
                  <a:gd name="connsiteY1" fmla="*/ 156 h 12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470" h="12687">
                    <a:moveTo>
                      <a:pt x="96" y="156"/>
                    </a:moveTo>
                    <a:lnTo>
                      <a:pt x="143566" y="156"/>
                    </a:lnTo>
                  </a:path>
                </a:pathLst>
              </a:custGeom>
              <a:noFill/>
              <a:ln w="503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1" name="Freeform: Shape 25">
                <a:extLst>
                  <a:ext uri="{FF2B5EF4-FFF2-40B4-BE49-F238E27FC236}">
                    <a16:creationId xmlns:a16="http://schemas.microsoft.com/office/drawing/2014/main" id="{F0DBAE1C-6A87-DE6F-E155-49BB2EF19218}"/>
                  </a:ext>
                </a:extLst>
              </p:cNvPr>
              <p:cNvSpPr/>
              <p:nvPr/>
            </p:nvSpPr>
            <p:spPr>
              <a:xfrm>
                <a:off x="10108350" y="4026053"/>
                <a:ext cx="57546" cy="60266"/>
              </a:xfrm>
              <a:custGeom>
                <a:avLst/>
                <a:gdLst>
                  <a:gd name="connsiteX0" fmla="*/ 30259 w 57546"/>
                  <a:gd name="connsiteY0" fmla="*/ 7496 h 60266"/>
                  <a:gd name="connsiteX1" fmla="*/ 39586 w 57546"/>
                  <a:gd name="connsiteY1" fmla="*/ 3333 h 60266"/>
                  <a:gd name="connsiteX2" fmla="*/ 43157 w 57546"/>
                  <a:gd name="connsiteY2" fmla="*/ 1351 h 60266"/>
                  <a:gd name="connsiteX3" fmla="*/ 41570 w 57546"/>
                  <a:gd name="connsiteY3" fmla="*/ 161 h 60266"/>
                  <a:gd name="connsiteX4" fmla="*/ 35021 w 57546"/>
                  <a:gd name="connsiteY4" fmla="*/ 360 h 60266"/>
                  <a:gd name="connsiteX5" fmla="*/ 28076 w 57546"/>
                  <a:gd name="connsiteY5" fmla="*/ 558 h 60266"/>
                  <a:gd name="connsiteX6" fmla="*/ 21925 w 57546"/>
                  <a:gd name="connsiteY6" fmla="*/ 360 h 60266"/>
                  <a:gd name="connsiteX7" fmla="*/ 16170 w 57546"/>
                  <a:gd name="connsiteY7" fmla="*/ 161 h 60266"/>
                  <a:gd name="connsiteX8" fmla="*/ 14384 w 57546"/>
                  <a:gd name="connsiteY8" fmla="*/ 2144 h 60266"/>
                  <a:gd name="connsiteX9" fmla="*/ 17162 w 57546"/>
                  <a:gd name="connsiteY9" fmla="*/ 3333 h 60266"/>
                  <a:gd name="connsiteX10" fmla="*/ 20536 w 57546"/>
                  <a:gd name="connsiteY10" fmla="*/ 3532 h 60266"/>
                  <a:gd name="connsiteX11" fmla="*/ 22520 w 57546"/>
                  <a:gd name="connsiteY11" fmla="*/ 4721 h 60266"/>
                  <a:gd name="connsiteX12" fmla="*/ 22123 w 57546"/>
                  <a:gd name="connsiteY12" fmla="*/ 6704 h 60266"/>
                  <a:gd name="connsiteX13" fmla="*/ 10415 w 57546"/>
                  <a:gd name="connsiteY13" fmla="*/ 53489 h 60266"/>
                  <a:gd name="connsiteX14" fmla="*/ 2676 w 57546"/>
                  <a:gd name="connsiteY14" fmla="*/ 57256 h 60266"/>
                  <a:gd name="connsiteX15" fmla="*/ 96 w 57546"/>
                  <a:gd name="connsiteY15" fmla="*/ 59040 h 60266"/>
                  <a:gd name="connsiteX16" fmla="*/ 2676 w 57546"/>
                  <a:gd name="connsiteY16" fmla="*/ 60428 h 60266"/>
                  <a:gd name="connsiteX17" fmla="*/ 47126 w 57546"/>
                  <a:gd name="connsiteY17" fmla="*/ 60428 h 60266"/>
                  <a:gd name="connsiteX18" fmla="*/ 50103 w 57546"/>
                  <a:gd name="connsiteY18" fmla="*/ 58643 h 60266"/>
                  <a:gd name="connsiteX19" fmla="*/ 57643 w 57546"/>
                  <a:gd name="connsiteY19" fmla="*/ 38423 h 60266"/>
                  <a:gd name="connsiteX20" fmla="*/ 56056 w 57546"/>
                  <a:gd name="connsiteY20" fmla="*/ 37233 h 60266"/>
                  <a:gd name="connsiteX21" fmla="*/ 54270 w 57546"/>
                  <a:gd name="connsiteY21" fmla="*/ 39017 h 60266"/>
                  <a:gd name="connsiteX22" fmla="*/ 30854 w 57546"/>
                  <a:gd name="connsiteY22" fmla="*/ 57256 h 60266"/>
                  <a:gd name="connsiteX23" fmla="*/ 20932 w 57546"/>
                  <a:gd name="connsiteY23" fmla="*/ 57256 h 60266"/>
                  <a:gd name="connsiteX24" fmla="*/ 18154 w 57546"/>
                  <a:gd name="connsiteY24" fmla="*/ 56463 h 60266"/>
                  <a:gd name="connsiteX25" fmla="*/ 18551 w 57546"/>
                  <a:gd name="connsiteY25" fmla="*/ 54480 h 60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546" h="60266">
                    <a:moveTo>
                      <a:pt x="30259" y="7496"/>
                    </a:moveTo>
                    <a:cubicBezTo>
                      <a:pt x="31053" y="4325"/>
                      <a:pt x="31450" y="3333"/>
                      <a:pt x="39586" y="3333"/>
                    </a:cubicBezTo>
                    <a:cubicBezTo>
                      <a:pt x="42165" y="3333"/>
                      <a:pt x="43157" y="3333"/>
                      <a:pt x="43157" y="1351"/>
                    </a:cubicBezTo>
                    <a:cubicBezTo>
                      <a:pt x="43157" y="1351"/>
                      <a:pt x="42959" y="161"/>
                      <a:pt x="41570" y="161"/>
                    </a:cubicBezTo>
                    <a:cubicBezTo>
                      <a:pt x="39586" y="161"/>
                      <a:pt x="37204" y="360"/>
                      <a:pt x="35021" y="360"/>
                    </a:cubicBezTo>
                    <a:cubicBezTo>
                      <a:pt x="32839" y="558"/>
                      <a:pt x="30259" y="558"/>
                      <a:pt x="28076" y="558"/>
                    </a:cubicBezTo>
                    <a:cubicBezTo>
                      <a:pt x="26092" y="558"/>
                      <a:pt x="23711" y="360"/>
                      <a:pt x="21925" y="360"/>
                    </a:cubicBezTo>
                    <a:cubicBezTo>
                      <a:pt x="20139" y="360"/>
                      <a:pt x="17956" y="161"/>
                      <a:pt x="16170" y="161"/>
                    </a:cubicBezTo>
                    <a:cubicBezTo>
                      <a:pt x="15575" y="161"/>
                      <a:pt x="14384" y="161"/>
                      <a:pt x="14384" y="2144"/>
                    </a:cubicBezTo>
                    <a:cubicBezTo>
                      <a:pt x="14384" y="3333"/>
                      <a:pt x="15376" y="3333"/>
                      <a:pt x="17162" y="3333"/>
                    </a:cubicBezTo>
                    <a:cubicBezTo>
                      <a:pt x="17162" y="3333"/>
                      <a:pt x="18948" y="3333"/>
                      <a:pt x="20536" y="3532"/>
                    </a:cubicBezTo>
                    <a:cubicBezTo>
                      <a:pt x="22321" y="3730"/>
                      <a:pt x="22520" y="3928"/>
                      <a:pt x="22520" y="4721"/>
                    </a:cubicBezTo>
                    <a:cubicBezTo>
                      <a:pt x="22520" y="4919"/>
                      <a:pt x="22520" y="5316"/>
                      <a:pt x="22123" y="6704"/>
                    </a:cubicBezTo>
                    <a:lnTo>
                      <a:pt x="10415" y="53489"/>
                    </a:lnTo>
                    <a:cubicBezTo>
                      <a:pt x="9621" y="56463"/>
                      <a:pt x="9423" y="57256"/>
                      <a:pt x="2676" y="57256"/>
                    </a:cubicBezTo>
                    <a:cubicBezTo>
                      <a:pt x="1089" y="57256"/>
                      <a:pt x="96" y="57256"/>
                      <a:pt x="96" y="59040"/>
                    </a:cubicBezTo>
                    <a:cubicBezTo>
                      <a:pt x="96" y="60428"/>
                      <a:pt x="1089" y="60428"/>
                      <a:pt x="2676" y="60428"/>
                    </a:cubicBezTo>
                    <a:lnTo>
                      <a:pt x="47126" y="60428"/>
                    </a:lnTo>
                    <a:cubicBezTo>
                      <a:pt x="49309" y="60428"/>
                      <a:pt x="49309" y="60428"/>
                      <a:pt x="50103" y="58643"/>
                    </a:cubicBezTo>
                    <a:cubicBezTo>
                      <a:pt x="50896" y="56264"/>
                      <a:pt x="57643" y="39215"/>
                      <a:pt x="57643" y="38423"/>
                    </a:cubicBezTo>
                    <a:cubicBezTo>
                      <a:pt x="57643" y="38224"/>
                      <a:pt x="57445" y="37233"/>
                      <a:pt x="56056" y="37233"/>
                    </a:cubicBezTo>
                    <a:cubicBezTo>
                      <a:pt x="55064" y="37233"/>
                      <a:pt x="54865" y="37630"/>
                      <a:pt x="54270" y="39017"/>
                    </a:cubicBezTo>
                    <a:cubicBezTo>
                      <a:pt x="50896" y="47542"/>
                      <a:pt x="47126" y="57256"/>
                      <a:pt x="30854" y="57256"/>
                    </a:cubicBezTo>
                    <a:lnTo>
                      <a:pt x="20932" y="57256"/>
                    </a:lnTo>
                    <a:cubicBezTo>
                      <a:pt x="18154" y="57256"/>
                      <a:pt x="18154" y="57256"/>
                      <a:pt x="18154" y="56463"/>
                    </a:cubicBezTo>
                    <a:cubicBezTo>
                      <a:pt x="18154" y="56264"/>
                      <a:pt x="18154" y="55868"/>
                      <a:pt x="18551" y="5448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2" name="Freeform: Shape 26">
                <a:extLst>
                  <a:ext uri="{FF2B5EF4-FFF2-40B4-BE49-F238E27FC236}">
                    <a16:creationId xmlns:a16="http://schemas.microsoft.com/office/drawing/2014/main" id="{92C6570C-A1BB-5206-10CE-DB57F1064666}"/>
                  </a:ext>
                </a:extLst>
              </p:cNvPr>
              <p:cNvSpPr/>
              <p:nvPr/>
            </p:nvSpPr>
            <p:spPr>
              <a:xfrm>
                <a:off x="10177884" y="4055966"/>
                <a:ext cx="36710" cy="44306"/>
              </a:xfrm>
              <a:custGeom>
                <a:avLst/>
                <a:gdLst>
                  <a:gd name="connsiteX0" fmla="*/ 35424 w 36710"/>
                  <a:gd name="connsiteY0" fmla="*/ 2441 h 44306"/>
                  <a:gd name="connsiteX1" fmla="*/ 35622 w 36710"/>
                  <a:gd name="connsiteY1" fmla="*/ 1252 h 44306"/>
                  <a:gd name="connsiteX2" fmla="*/ 33638 w 36710"/>
                  <a:gd name="connsiteY2" fmla="*/ 261 h 44306"/>
                  <a:gd name="connsiteX3" fmla="*/ 25899 w 36710"/>
                  <a:gd name="connsiteY3" fmla="*/ 657 h 44306"/>
                  <a:gd name="connsiteX4" fmla="*/ 24311 w 36710"/>
                  <a:gd name="connsiteY4" fmla="*/ 1054 h 44306"/>
                  <a:gd name="connsiteX5" fmla="*/ 23914 w 36710"/>
                  <a:gd name="connsiteY5" fmla="*/ 2640 h 44306"/>
                  <a:gd name="connsiteX6" fmla="*/ 25700 w 36710"/>
                  <a:gd name="connsiteY6" fmla="*/ 3631 h 44306"/>
                  <a:gd name="connsiteX7" fmla="*/ 27883 w 36710"/>
                  <a:gd name="connsiteY7" fmla="*/ 3829 h 44306"/>
                  <a:gd name="connsiteX8" fmla="*/ 29272 w 36710"/>
                  <a:gd name="connsiteY8" fmla="*/ 4622 h 44306"/>
                  <a:gd name="connsiteX9" fmla="*/ 28478 w 36710"/>
                  <a:gd name="connsiteY9" fmla="*/ 7992 h 44306"/>
                  <a:gd name="connsiteX10" fmla="*/ 25502 w 36710"/>
                  <a:gd name="connsiteY10" fmla="*/ 19887 h 44306"/>
                  <a:gd name="connsiteX11" fmla="*/ 17961 w 36710"/>
                  <a:gd name="connsiteY11" fmla="*/ 15922 h 44306"/>
                  <a:gd name="connsiteX12" fmla="*/ 102 w 36710"/>
                  <a:gd name="connsiteY12" fmla="*/ 33566 h 44306"/>
                  <a:gd name="connsiteX13" fmla="*/ 11214 w 36710"/>
                  <a:gd name="connsiteY13" fmla="*/ 44469 h 44306"/>
                  <a:gd name="connsiteX14" fmla="*/ 21136 w 36710"/>
                  <a:gd name="connsiteY14" fmla="*/ 40108 h 44306"/>
                  <a:gd name="connsiteX15" fmla="*/ 28677 w 36710"/>
                  <a:gd name="connsiteY15" fmla="*/ 44469 h 44306"/>
                  <a:gd name="connsiteX16" fmla="*/ 34233 w 36710"/>
                  <a:gd name="connsiteY16" fmla="*/ 41099 h 44306"/>
                  <a:gd name="connsiteX17" fmla="*/ 36813 w 36710"/>
                  <a:gd name="connsiteY17" fmla="*/ 34755 h 44306"/>
                  <a:gd name="connsiteX18" fmla="*/ 35424 w 36710"/>
                  <a:gd name="connsiteY18" fmla="*/ 33962 h 44306"/>
                  <a:gd name="connsiteX19" fmla="*/ 33836 w 36710"/>
                  <a:gd name="connsiteY19" fmla="*/ 35350 h 44306"/>
                  <a:gd name="connsiteX20" fmla="*/ 28875 w 36710"/>
                  <a:gd name="connsiteY20" fmla="*/ 42487 h 44306"/>
                  <a:gd name="connsiteX21" fmla="*/ 26296 w 36710"/>
                  <a:gd name="connsiteY21" fmla="*/ 39117 h 44306"/>
                  <a:gd name="connsiteX22" fmla="*/ 26693 w 36710"/>
                  <a:gd name="connsiteY22" fmla="*/ 37134 h 44306"/>
                  <a:gd name="connsiteX23" fmla="*/ 21533 w 36710"/>
                  <a:gd name="connsiteY23" fmla="*/ 35548 h 44306"/>
                  <a:gd name="connsiteX24" fmla="*/ 20144 w 36710"/>
                  <a:gd name="connsiteY24" fmla="*/ 37729 h 44306"/>
                  <a:gd name="connsiteX25" fmla="*/ 11413 w 36710"/>
                  <a:gd name="connsiteY25" fmla="*/ 42487 h 44306"/>
                  <a:gd name="connsiteX26" fmla="*/ 5857 w 36710"/>
                  <a:gd name="connsiteY26" fmla="*/ 35945 h 44306"/>
                  <a:gd name="connsiteX27" fmla="*/ 9627 w 36710"/>
                  <a:gd name="connsiteY27" fmla="*/ 23257 h 44306"/>
                  <a:gd name="connsiteX28" fmla="*/ 17961 w 36710"/>
                  <a:gd name="connsiteY28" fmla="*/ 18103 h 44306"/>
                  <a:gd name="connsiteX29" fmla="*/ 24510 w 36710"/>
                  <a:gd name="connsiteY29" fmla="*/ 23654 h 4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10" h="44306">
                    <a:moveTo>
                      <a:pt x="35424" y="2441"/>
                    </a:moveTo>
                    <a:cubicBezTo>
                      <a:pt x="35622" y="1649"/>
                      <a:pt x="35622" y="1450"/>
                      <a:pt x="35622" y="1252"/>
                    </a:cubicBezTo>
                    <a:cubicBezTo>
                      <a:pt x="35622" y="63"/>
                      <a:pt x="34630" y="63"/>
                      <a:pt x="33638" y="261"/>
                    </a:cubicBezTo>
                    <a:lnTo>
                      <a:pt x="25899" y="657"/>
                    </a:lnTo>
                    <a:cubicBezTo>
                      <a:pt x="24708" y="856"/>
                      <a:pt x="24708" y="856"/>
                      <a:pt x="24311" y="1054"/>
                    </a:cubicBezTo>
                    <a:cubicBezTo>
                      <a:pt x="24113" y="1450"/>
                      <a:pt x="23914" y="2243"/>
                      <a:pt x="23914" y="2640"/>
                    </a:cubicBezTo>
                    <a:cubicBezTo>
                      <a:pt x="23914" y="3631"/>
                      <a:pt x="24907" y="3631"/>
                      <a:pt x="25700" y="3631"/>
                    </a:cubicBezTo>
                    <a:cubicBezTo>
                      <a:pt x="25899" y="3631"/>
                      <a:pt x="27089" y="3631"/>
                      <a:pt x="27883" y="3829"/>
                    </a:cubicBezTo>
                    <a:cubicBezTo>
                      <a:pt x="29074" y="3829"/>
                      <a:pt x="29272" y="4027"/>
                      <a:pt x="29272" y="4622"/>
                    </a:cubicBezTo>
                    <a:cubicBezTo>
                      <a:pt x="29272" y="4820"/>
                      <a:pt x="28677" y="6803"/>
                      <a:pt x="28478" y="7992"/>
                    </a:cubicBezTo>
                    <a:lnTo>
                      <a:pt x="25502" y="19887"/>
                    </a:lnTo>
                    <a:cubicBezTo>
                      <a:pt x="24311" y="18103"/>
                      <a:pt x="21930" y="15922"/>
                      <a:pt x="17961" y="15922"/>
                    </a:cubicBezTo>
                    <a:cubicBezTo>
                      <a:pt x="9032" y="15922"/>
                      <a:pt x="102" y="24645"/>
                      <a:pt x="102" y="33566"/>
                    </a:cubicBezTo>
                    <a:cubicBezTo>
                      <a:pt x="102" y="40108"/>
                      <a:pt x="4864" y="44469"/>
                      <a:pt x="11214" y="44469"/>
                    </a:cubicBezTo>
                    <a:cubicBezTo>
                      <a:pt x="16374" y="44469"/>
                      <a:pt x="20343" y="40901"/>
                      <a:pt x="21136" y="40108"/>
                    </a:cubicBezTo>
                    <a:cubicBezTo>
                      <a:pt x="22327" y="43280"/>
                      <a:pt x="25700" y="44469"/>
                      <a:pt x="28677" y="44469"/>
                    </a:cubicBezTo>
                    <a:cubicBezTo>
                      <a:pt x="31257" y="44469"/>
                      <a:pt x="32844" y="43081"/>
                      <a:pt x="34233" y="41099"/>
                    </a:cubicBezTo>
                    <a:cubicBezTo>
                      <a:pt x="35821" y="38522"/>
                      <a:pt x="36813" y="35152"/>
                      <a:pt x="36813" y="34755"/>
                    </a:cubicBezTo>
                    <a:cubicBezTo>
                      <a:pt x="36813" y="33962"/>
                      <a:pt x="35622" y="33962"/>
                      <a:pt x="35424" y="33962"/>
                    </a:cubicBezTo>
                    <a:cubicBezTo>
                      <a:pt x="34233" y="33962"/>
                      <a:pt x="34233" y="34359"/>
                      <a:pt x="33836" y="35350"/>
                    </a:cubicBezTo>
                    <a:cubicBezTo>
                      <a:pt x="32646" y="39910"/>
                      <a:pt x="31058" y="42487"/>
                      <a:pt x="28875" y="42487"/>
                    </a:cubicBezTo>
                    <a:cubicBezTo>
                      <a:pt x="27089" y="42487"/>
                      <a:pt x="26296" y="41099"/>
                      <a:pt x="26296" y="39117"/>
                    </a:cubicBezTo>
                    <a:cubicBezTo>
                      <a:pt x="26296" y="38324"/>
                      <a:pt x="26494" y="37729"/>
                      <a:pt x="26693" y="37134"/>
                    </a:cubicBezTo>
                    <a:close/>
                    <a:moveTo>
                      <a:pt x="21533" y="35548"/>
                    </a:moveTo>
                    <a:cubicBezTo>
                      <a:pt x="21335" y="36341"/>
                      <a:pt x="21335" y="36539"/>
                      <a:pt x="20144" y="37729"/>
                    </a:cubicBezTo>
                    <a:cubicBezTo>
                      <a:pt x="17763" y="40504"/>
                      <a:pt x="14588" y="42487"/>
                      <a:pt x="11413" y="42487"/>
                    </a:cubicBezTo>
                    <a:cubicBezTo>
                      <a:pt x="9230" y="42487"/>
                      <a:pt x="5857" y="41297"/>
                      <a:pt x="5857" y="35945"/>
                    </a:cubicBezTo>
                    <a:cubicBezTo>
                      <a:pt x="5857" y="33169"/>
                      <a:pt x="7444" y="26429"/>
                      <a:pt x="9627" y="23257"/>
                    </a:cubicBezTo>
                    <a:cubicBezTo>
                      <a:pt x="12008" y="19689"/>
                      <a:pt x="15183" y="18103"/>
                      <a:pt x="17961" y="18103"/>
                    </a:cubicBezTo>
                    <a:cubicBezTo>
                      <a:pt x="20739" y="18103"/>
                      <a:pt x="23518" y="19887"/>
                      <a:pt x="24510" y="2365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5" name="Freeform: Shape 27">
                <a:extLst>
                  <a:ext uri="{FF2B5EF4-FFF2-40B4-BE49-F238E27FC236}">
                    <a16:creationId xmlns:a16="http://schemas.microsoft.com/office/drawing/2014/main" id="{0FB4DCE4-89E8-FDC1-765D-99C949CB13E3}"/>
                  </a:ext>
                </a:extLst>
              </p:cNvPr>
              <p:cNvSpPr/>
              <p:nvPr/>
            </p:nvSpPr>
            <p:spPr>
              <a:xfrm flipV="1">
                <a:off x="9916169" y="3092196"/>
                <a:ext cx="1584473" cy="1533018"/>
              </a:xfrm>
              <a:custGeom>
                <a:avLst/>
                <a:gdLst>
                  <a:gd name="connsiteX0" fmla="*/ 1584524 w 1584473"/>
                  <a:gd name="connsiteY0" fmla="*/ 766562 h 1533018"/>
                  <a:gd name="connsiteX1" fmla="*/ 792312 w 1584473"/>
                  <a:gd name="connsiteY1" fmla="*/ 1533071 h 1533018"/>
                  <a:gd name="connsiteX2" fmla="*/ 50 w 1584473"/>
                  <a:gd name="connsiteY2" fmla="*/ 766562 h 1533018"/>
                  <a:gd name="connsiteX3" fmla="*/ 792312 w 1584473"/>
                  <a:gd name="connsiteY3" fmla="*/ 53 h 1533018"/>
                  <a:gd name="connsiteX4" fmla="*/ 1584524 w 1584473"/>
                  <a:gd name="connsiteY4" fmla="*/ 766562 h 153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73" h="1533018">
                    <a:moveTo>
                      <a:pt x="1584524" y="766562"/>
                    </a:moveTo>
                    <a:cubicBezTo>
                      <a:pt x="1584524" y="1189911"/>
                      <a:pt x="1229817" y="1533071"/>
                      <a:pt x="792312" y="1533071"/>
                    </a:cubicBezTo>
                    <a:cubicBezTo>
                      <a:pt x="354757" y="1533071"/>
                      <a:pt x="50" y="1189911"/>
                      <a:pt x="50" y="766562"/>
                    </a:cubicBezTo>
                    <a:cubicBezTo>
                      <a:pt x="50" y="343262"/>
                      <a:pt x="354757" y="53"/>
                      <a:pt x="792312" y="53"/>
                    </a:cubicBezTo>
                    <a:cubicBezTo>
                      <a:pt x="1229817" y="53"/>
                      <a:pt x="1584524" y="343262"/>
                      <a:pt x="1584524" y="766562"/>
                    </a:cubicBezTo>
                    <a:close/>
                  </a:path>
                </a:pathLst>
              </a:custGeom>
              <a:noFill/>
              <a:ln w="504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6" name="Freeform: Shape 28">
                <a:extLst>
                  <a:ext uri="{FF2B5EF4-FFF2-40B4-BE49-F238E27FC236}">
                    <a16:creationId xmlns:a16="http://schemas.microsoft.com/office/drawing/2014/main" id="{3AA51BAD-6A47-E5AA-A6F2-8773B90F5151}"/>
                  </a:ext>
                </a:extLst>
              </p:cNvPr>
              <p:cNvSpPr/>
              <p:nvPr/>
            </p:nvSpPr>
            <p:spPr>
              <a:xfrm flipV="1">
                <a:off x="9945885" y="3627503"/>
                <a:ext cx="168324" cy="230755"/>
              </a:xfrm>
              <a:custGeom>
                <a:avLst/>
                <a:gdLst>
                  <a:gd name="connsiteX0" fmla="*/ 50 w 168324"/>
                  <a:gd name="connsiteY0" fmla="*/ 230790 h 230755"/>
                  <a:gd name="connsiteX1" fmla="*/ 7045 w 168324"/>
                  <a:gd name="connsiteY1" fmla="*/ 225338 h 230755"/>
                  <a:gd name="connsiteX2" fmla="*/ 14090 w 168324"/>
                  <a:gd name="connsiteY2" fmla="*/ 219787 h 230755"/>
                  <a:gd name="connsiteX3" fmla="*/ 21085 w 168324"/>
                  <a:gd name="connsiteY3" fmla="*/ 214187 h 230755"/>
                  <a:gd name="connsiteX4" fmla="*/ 28080 w 168324"/>
                  <a:gd name="connsiteY4" fmla="*/ 208438 h 230755"/>
                  <a:gd name="connsiteX5" fmla="*/ 35124 w 168324"/>
                  <a:gd name="connsiteY5" fmla="*/ 202639 h 230755"/>
                  <a:gd name="connsiteX6" fmla="*/ 42119 w 168324"/>
                  <a:gd name="connsiteY6" fmla="*/ 196692 h 230755"/>
                  <a:gd name="connsiteX7" fmla="*/ 49164 w 168324"/>
                  <a:gd name="connsiteY7" fmla="*/ 190596 h 230755"/>
                  <a:gd name="connsiteX8" fmla="*/ 56159 w 168324"/>
                  <a:gd name="connsiteY8" fmla="*/ 184401 h 230755"/>
                  <a:gd name="connsiteX9" fmla="*/ 63154 w 168324"/>
                  <a:gd name="connsiteY9" fmla="*/ 178057 h 230755"/>
                  <a:gd name="connsiteX10" fmla="*/ 70198 w 168324"/>
                  <a:gd name="connsiteY10" fmla="*/ 171565 h 230755"/>
                  <a:gd name="connsiteX11" fmla="*/ 77193 w 168324"/>
                  <a:gd name="connsiteY11" fmla="*/ 164824 h 230755"/>
                  <a:gd name="connsiteX12" fmla="*/ 84238 w 168324"/>
                  <a:gd name="connsiteY12" fmla="*/ 157935 h 230755"/>
                  <a:gd name="connsiteX13" fmla="*/ 91232 w 168324"/>
                  <a:gd name="connsiteY13" fmla="*/ 150749 h 230755"/>
                  <a:gd name="connsiteX14" fmla="*/ 98227 w 168324"/>
                  <a:gd name="connsiteY14" fmla="*/ 143315 h 230755"/>
                  <a:gd name="connsiteX15" fmla="*/ 105272 w 168324"/>
                  <a:gd name="connsiteY15" fmla="*/ 135583 h 230755"/>
                  <a:gd name="connsiteX16" fmla="*/ 112267 w 168324"/>
                  <a:gd name="connsiteY16" fmla="*/ 127455 h 230755"/>
                  <a:gd name="connsiteX17" fmla="*/ 119311 w 168324"/>
                  <a:gd name="connsiteY17" fmla="*/ 118832 h 230755"/>
                  <a:gd name="connsiteX18" fmla="*/ 126306 w 168324"/>
                  <a:gd name="connsiteY18" fmla="*/ 109663 h 230755"/>
                  <a:gd name="connsiteX19" fmla="*/ 133301 w 168324"/>
                  <a:gd name="connsiteY19" fmla="*/ 99800 h 230755"/>
                  <a:gd name="connsiteX20" fmla="*/ 140346 w 168324"/>
                  <a:gd name="connsiteY20" fmla="*/ 88947 h 230755"/>
                  <a:gd name="connsiteX21" fmla="*/ 147341 w 168324"/>
                  <a:gd name="connsiteY21" fmla="*/ 76755 h 230755"/>
                  <a:gd name="connsiteX22" fmla="*/ 154385 w 168324"/>
                  <a:gd name="connsiteY22" fmla="*/ 62431 h 230755"/>
                  <a:gd name="connsiteX23" fmla="*/ 161380 w 168324"/>
                  <a:gd name="connsiteY23" fmla="*/ 43896 h 230755"/>
                  <a:gd name="connsiteX24" fmla="*/ 168375 w 168324"/>
                  <a:gd name="connsiteY24" fmla="*/ 34 h 230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8324" h="230755">
                    <a:moveTo>
                      <a:pt x="50" y="230790"/>
                    </a:moveTo>
                    <a:lnTo>
                      <a:pt x="7045" y="225338"/>
                    </a:lnTo>
                    <a:lnTo>
                      <a:pt x="14090" y="219787"/>
                    </a:lnTo>
                    <a:lnTo>
                      <a:pt x="21085" y="214187"/>
                    </a:lnTo>
                    <a:lnTo>
                      <a:pt x="28080" y="208438"/>
                    </a:lnTo>
                    <a:lnTo>
                      <a:pt x="35124" y="202639"/>
                    </a:lnTo>
                    <a:lnTo>
                      <a:pt x="42119" y="196692"/>
                    </a:lnTo>
                    <a:lnTo>
                      <a:pt x="49164" y="190596"/>
                    </a:lnTo>
                    <a:lnTo>
                      <a:pt x="56159" y="184401"/>
                    </a:lnTo>
                    <a:lnTo>
                      <a:pt x="63154" y="178057"/>
                    </a:lnTo>
                    <a:lnTo>
                      <a:pt x="70198" y="171565"/>
                    </a:lnTo>
                    <a:lnTo>
                      <a:pt x="77193" y="164824"/>
                    </a:lnTo>
                    <a:lnTo>
                      <a:pt x="84238" y="157935"/>
                    </a:lnTo>
                    <a:lnTo>
                      <a:pt x="91232" y="150749"/>
                    </a:lnTo>
                    <a:lnTo>
                      <a:pt x="98227" y="143315"/>
                    </a:lnTo>
                    <a:lnTo>
                      <a:pt x="105272" y="135583"/>
                    </a:lnTo>
                    <a:lnTo>
                      <a:pt x="112267" y="127455"/>
                    </a:lnTo>
                    <a:lnTo>
                      <a:pt x="119311" y="118832"/>
                    </a:lnTo>
                    <a:lnTo>
                      <a:pt x="126306" y="109663"/>
                    </a:lnTo>
                    <a:lnTo>
                      <a:pt x="133301" y="99800"/>
                    </a:lnTo>
                    <a:lnTo>
                      <a:pt x="140346" y="88947"/>
                    </a:lnTo>
                    <a:lnTo>
                      <a:pt x="147341" y="76755"/>
                    </a:lnTo>
                    <a:lnTo>
                      <a:pt x="154385" y="62431"/>
                    </a:lnTo>
                    <a:lnTo>
                      <a:pt x="161380" y="43896"/>
                    </a:lnTo>
                    <a:lnTo>
                      <a:pt x="168375" y="34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7" name="Freeform: Shape 29">
                <a:extLst>
                  <a:ext uri="{FF2B5EF4-FFF2-40B4-BE49-F238E27FC236}">
                    <a16:creationId xmlns:a16="http://schemas.microsoft.com/office/drawing/2014/main" id="{1A37C8D3-8B50-D00B-9B35-4B1E72B01C66}"/>
                  </a:ext>
                </a:extLst>
              </p:cNvPr>
              <p:cNvSpPr/>
              <p:nvPr/>
            </p:nvSpPr>
            <p:spPr>
              <a:xfrm>
                <a:off x="9551738" y="3673027"/>
                <a:ext cx="33337" cy="84650"/>
              </a:xfrm>
              <a:custGeom>
                <a:avLst/>
                <a:gdLst>
                  <a:gd name="connsiteX0" fmla="*/ 32200 w 33337"/>
                  <a:gd name="connsiteY0" fmla="*/ 4695 h 84650"/>
                  <a:gd name="connsiteX1" fmla="*/ 27636 w 33337"/>
                  <a:gd name="connsiteY1" fmla="*/ 135 h 84650"/>
                  <a:gd name="connsiteX2" fmla="*/ 20889 w 33337"/>
                  <a:gd name="connsiteY2" fmla="*/ 6876 h 84650"/>
                  <a:gd name="connsiteX3" fmla="*/ 25651 w 33337"/>
                  <a:gd name="connsiteY3" fmla="*/ 11435 h 84650"/>
                  <a:gd name="connsiteX4" fmla="*/ 32200 w 33337"/>
                  <a:gd name="connsiteY4" fmla="*/ 4695 h 84650"/>
                  <a:gd name="connsiteX5" fmla="*/ 22675 w 33337"/>
                  <a:gd name="connsiteY5" fmla="*/ 52075 h 84650"/>
                  <a:gd name="connsiteX6" fmla="*/ 25453 w 33337"/>
                  <a:gd name="connsiteY6" fmla="*/ 44740 h 84650"/>
                  <a:gd name="connsiteX7" fmla="*/ 27040 w 33337"/>
                  <a:gd name="connsiteY7" fmla="*/ 38000 h 84650"/>
                  <a:gd name="connsiteX8" fmla="*/ 16722 w 33337"/>
                  <a:gd name="connsiteY8" fmla="*/ 27691 h 84650"/>
                  <a:gd name="connsiteX9" fmla="*/ 53 w 33337"/>
                  <a:gd name="connsiteY9" fmla="*/ 47119 h 84650"/>
                  <a:gd name="connsiteX10" fmla="*/ 1640 w 33337"/>
                  <a:gd name="connsiteY10" fmla="*/ 48309 h 84650"/>
                  <a:gd name="connsiteX11" fmla="*/ 3625 w 33337"/>
                  <a:gd name="connsiteY11" fmla="*/ 46128 h 84650"/>
                  <a:gd name="connsiteX12" fmla="*/ 16325 w 33337"/>
                  <a:gd name="connsiteY12" fmla="*/ 30467 h 84650"/>
                  <a:gd name="connsiteX13" fmla="*/ 19500 w 33337"/>
                  <a:gd name="connsiteY13" fmla="*/ 34630 h 84650"/>
                  <a:gd name="connsiteX14" fmla="*/ 18111 w 33337"/>
                  <a:gd name="connsiteY14" fmla="*/ 41172 h 84650"/>
                  <a:gd name="connsiteX15" fmla="*/ 9379 w 33337"/>
                  <a:gd name="connsiteY15" fmla="*/ 64366 h 84650"/>
                  <a:gd name="connsiteX16" fmla="*/ 6601 w 33337"/>
                  <a:gd name="connsiteY16" fmla="*/ 74477 h 84650"/>
                  <a:gd name="connsiteX17" fmla="*/ 16920 w 33337"/>
                  <a:gd name="connsiteY17" fmla="*/ 84786 h 84650"/>
                  <a:gd name="connsiteX18" fmla="*/ 33390 w 33337"/>
                  <a:gd name="connsiteY18" fmla="*/ 65358 h 84650"/>
                  <a:gd name="connsiteX19" fmla="*/ 31803 w 33337"/>
                  <a:gd name="connsiteY19" fmla="*/ 64168 h 84650"/>
                  <a:gd name="connsiteX20" fmla="*/ 30017 w 33337"/>
                  <a:gd name="connsiteY20" fmla="*/ 66349 h 84650"/>
                  <a:gd name="connsiteX21" fmla="*/ 17118 w 33337"/>
                  <a:gd name="connsiteY21" fmla="*/ 82010 h 84650"/>
                  <a:gd name="connsiteX22" fmla="*/ 14142 w 33337"/>
                  <a:gd name="connsiteY22" fmla="*/ 77847 h 84650"/>
                  <a:gd name="connsiteX23" fmla="*/ 17714 w 33337"/>
                  <a:gd name="connsiteY23" fmla="*/ 65358 h 8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37" h="84650">
                    <a:moveTo>
                      <a:pt x="32200" y="4695"/>
                    </a:moveTo>
                    <a:cubicBezTo>
                      <a:pt x="32200" y="2118"/>
                      <a:pt x="30414" y="135"/>
                      <a:pt x="27636" y="135"/>
                    </a:cubicBezTo>
                    <a:cubicBezTo>
                      <a:pt x="24262" y="135"/>
                      <a:pt x="20889" y="3506"/>
                      <a:pt x="20889" y="6876"/>
                    </a:cubicBezTo>
                    <a:cubicBezTo>
                      <a:pt x="20889" y="9255"/>
                      <a:pt x="22476" y="11435"/>
                      <a:pt x="25651" y="11435"/>
                    </a:cubicBezTo>
                    <a:cubicBezTo>
                      <a:pt x="28429" y="11435"/>
                      <a:pt x="32200" y="8462"/>
                      <a:pt x="32200" y="4695"/>
                    </a:cubicBezTo>
                    <a:close/>
                    <a:moveTo>
                      <a:pt x="22675" y="52075"/>
                    </a:moveTo>
                    <a:cubicBezTo>
                      <a:pt x="24262" y="48309"/>
                      <a:pt x="24262" y="48110"/>
                      <a:pt x="25453" y="44740"/>
                    </a:cubicBezTo>
                    <a:cubicBezTo>
                      <a:pt x="26445" y="42163"/>
                      <a:pt x="27040" y="40379"/>
                      <a:pt x="27040" y="38000"/>
                    </a:cubicBezTo>
                    <a:cubicBezTo>
                      <a:pt x="27040" y="32449"/>
                      <a:pt x="23072" y="27691"/>
                      <a:pt x="16722" y="27691"/>
                    </a:cubicBezTo>
                    <a:cubicBezTo>
                      <a:pt x="5014" y="27691"/>
                      <a:pt x="53" y="45930"/>
                      <a:pt x="53" y="47119"/>
                    </a:cubicBezTo>
                    <a:cubicBezTo>
                      <a:pt x="53" y="48309"/>
                      <a:pt x="1442" y="48309"/>
                      <a:pt x="1640" y="48309"/>
                    </a:cubicBezTo>
                    <a:cubicBezTo>
                      <a:pt x="2831" y="48309"/>
                      <a:pt x="3029" y="48110"/>
                      <a:pt x="3625" y="46128"/>
                    </a:cubicBezTo>
                    <a:cubicBezTo>
                      <a:pt x="6998" y="34233"/>
                      <a:pt x="12158" y="30467"/>
                      <a:pt x="16325" y="30467"/>
                    </a:cubicBezTo>
                    <a:cubicBezTo>
                      <a:pt x="17317" y="30467"/>
                      <a:pt x="19500" y="30467"/>
                      <a:pt x="19500" y="34630"/>
                    </a:cubicBezTo>
                    <a:cubicBezTo>
                      <a:pt x="19500" y="37207"/>
                      <a:pt x="18706" y="39784"/>
                      <a:pt x="18111" y="41172"/>
                    </a:cubicBezTo>
                    <a:cubicBezTo>
                      <a:pt x="17118" y="44344"/>
                      <a:pt x="11562" y="59014"/>
                      <a:pt x="9379" y="64366"/>
                    </a:cubicBezTo>
                    <a:cubicBezTo>
                      <a:pt x="8189" y="67737"/>
                      <a:pt x="6601" y="71900"/>
                      <a:pt x="6601" y="74477"/>
                    </a:cubicBezTo>
                    <a:cubicBezTo>
                      <a:pt x="6601" y="80424"/>
                      <a:pt x="10768" y="84786"/>
                      <a:pt x="16920" y="84786"/>
                    </a:cubicBezTo>
                    <a:cubicBezTo>
                      <a:pt x="28826" y="84786"/>
                      <a:pt x="33390" y="66547"/>
                      <a:pt x="33390" y="65358"/>
                    </a:cubicBezTo>
                    <a:cubicBezTo>
                      <a:pt x="33390" y="64168"/>
                      <a:pt x="32200" y="64168"/>
                      <a:pt x="31803" y="64168"/>
                    </a:cubicBezTo>
                    <a:cubicBezTo>
                      <a:pt x="30612" y="64168"/>
                      <a:pt x="30612" y="64565"/>
                      <a:pt x="30017" y="66349"/>
                    </a:cubicBezTo>
                    <a:cubicBezTo>
                      <a:pt x="27636" y="74279"/>
                      <a:pt x="23667" y="82010"/>
                      <a:pt x="17118" y="82010"/>
                    </a:cubicBezTo>
                    <a:cubicBezTo>
                      <a:pt x="14936" y="82010"/>
                      <a:pt x="14142" y="80821"/>
                      <a:pt x="14142" y="77847"/>
                    </a:cubicBezTo>
                    <a:cubicBezTo>
                      <a:pt x="14142" y="74675"/>
                      <a:pt x="14936" y="72891"/>
                      <a:pt x="17714" y="6535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8" name="Freeform: Shape 30">
                <a:extLst>
                  <a:ext uri="{FF2B5EF4-FFF2-40B4-BE49-F238E27FC236}">
                    <a16:creationId xmlns:a16="http://schemas.microsoft.com/office/drawing/2014/main" id="{309CC767-088D-93FE-0436-F22C9A007444}"/>
                  </a:ext>
                </a:extLst>
              </p:cNvPr>
              <p:cNvSpPr/>
              <p:nvPr/>
            </p:nvSpPr>
            <p:spPr>
              <a:xfrm>
                <a:off x="9596954" y="3713914"/>
                <a:ext cx="45442" cy="62050"/>
              </a:xfrm>
              <a:custGeom>
                <a:avLst/>
                <a:gdLst>
                  <a:gd name="connsiteX0" fmla="*/ 45102 w 45442"/>
                  <a:gd name="connsiteY0" fmla="*/ 2912 h 62050"/>
                  <a:gd name="connsiteX1" fmla="*/ 45498 w 45442"/>
                  <a:gd name="connsiteY1" fmla="*/ 1326 h 62050"/>
                  <a:gd name="connsiteX2" fmla="*/ 44109 w 45442"/>
                  <a:gd name="connsiteY2" fmla="*/ 137 h 62050"/>
                  <a:gd name="connsiteX3" fmla="*/ 32798 w 45442"/>
                  <a:gd name="connsiteY3" fmla="*/ 1128 h 62050"/>
                  <a:gd name="connsiteX4" fmla="*/ 30814 w 45442"/>
                  <a:gd name="connsiteY4" fmla="*/ 3111 h 62050"/>
                  <a:gd name="connsiteX5" fmla="*/ 33195 w 45442"/>
                  <a:gd name="connsiteY5" fmla="*/ 4300 h 62050"/>
                  <a:gd name="connsiteX6" fmla="*/ 37362 w 45442"/>
                  <a:gd name="connsiteY6" fmla="*/ 5688 h 62050"/>
                  <a:gd name="connsiteX7" fmla="*/ 36966 w 45442"/>
                  <a:gd name="connsiteY7" fmla="*/ 7670 h 62050"/>
                  <a:gd name="connsiteX8" fmla="*/ 32005 w 45442"/>
                  <a:gd name="connsiteY8" fmla="*/ 27693 h 62050"/>
                  <a:gd name="connsiteX9" fmla="*/ 22877 w 45442"/>
                  <a:gd name="connsiteY9" fmla="*/ 22538 h 62050"/>
                  <a:gd name="connsiteX10" fmla="*/ 56 w 45442"/>
                  <a:gd name="connsiteY10" fmla="*/ 47715 h 62050"/>
                  <a:gd name="connsiteX11" fmla="*/ 13352 w 45442"/>
                  <a:gd name="connsiteY11" fmla="*/ 62187 h 62050"/>
                  <a:gd name="connsiteX12" fmla="*/ 26052 w 45442"/>
                  <a:gd name="connsiteY12" fmla="*/ 56042 h 62050"/>
                  <a:gd name="connsiteX13" fmla="*/ 34981 w 45442"/>
                  <a:gd name="connsiteY13" fmla="*/ 62187 h 62050"/>
                  <a:gd name="connsiteX14" fmla="*/ 42125 w 45442"/>
                  <a:gd name="connsiteY14" fmla="*/ 57628 h 62050"/>
                  <a:gd name="connsiteX15" fmla="*/ 45102 w 45442"/>
                  <a:gd name="connsiteY15" fmla="*/ 48707 h 62050"/>
                  <a:gd name="connsiteX16" fmla="*/ 43712 w 45442"/>
                  <a:gd name="connsiteY16" fmla="*/ 47715 h 62050"/>
                  <a:gd name="connsiteX17" fmla="*/ 41728 w 45442"/>
                  <a:gd name="connsiteY17" fmla="*/ 50293 h 62050"/>
                  <a:gd name="connsiteX18" fmla="*/ 35378 w 45442"/>
                  <a:gd name="connsiteY18" fmla="*/ 59808 h 62050"/>
                  <a:gd name="connsiteX19" fmla="*/ 32402 w 45442"/>
                  <a:gd name="connsiteY19" fmla="*/ 55447 h 62050"/>
                  <a:gd name="connsiteX20" fmla="*/ 32798 w 45442"/>
                  <a:gd name="connsiteY20" fmla="*/ 51879 h 62050"/>
                  <a:gd name="connsiteX21" fmla="*/ 26250 w 45442"/>
                  <a:gd name="connsiteY21" fmla="*/ 50293 h 62050"/>
                  <a:gd name="connsiteX22" fmla="*/ 21884 w 45442"/>
                  <a:gd name="connsiteY22" fmla="*/ 56240 h 62050"/>
                  <a:gd name="connsiteX23" fmla="*/ 13748 w 45442"/>
                  <a:gd name="connsiteY23" fmla="*/ 59808 h 62050"/>
                  <a:gd name="connsiteX24" fmla="*/ 7200 w 45442"/>
                  <a:gd name="connsiteY24" fmla="*/ 51284 h 62050"/>
                  <a:gd name="connsiteX25" fmla="*/ 11764 w 45442"/>
                  <a:gd name="connsiteY25" fmla="*/ 33244 h 62050"/>
                  <a:gd name="connsiteX26" fmla="*/ 22877 w 45442"/>
                  <a:gd name="connsiteY26" fmla="*/ 24917 h 62050"/>
                  <a:gd name="connsiteX27" fmla="*/ 30814 w 45442"/>
                  <a:gd name="connsiteY27" fmla="*/ 32649 h 62050"/>
                  <a:gd name="connsiteX28" fmla="*/ 30417 w 45442"/>
                  <a:gd name="connsiteY28" fmla="*/ 33838 h 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442" h="62050">
                    <a:moveTo>
                      <a:pt x="45102" y="2912"/>
                    </a:moveTo>
                    <a:cubicBezTo>
                      <a:pt x="45300" y="2714"/>
                      <a:pt x="45498" y="1525"/>
                      <a:pt x="45498" y="1326"/>
                    </a:cubicBezTo>
                    <a:cubicBezTo>
                      <a:pt x="45498" y="930"/>
                      <a:pt x="45102" y="137"/>
                      <a:pt x="44109" y="137"/>
                    </a:cubicBezTo>
                    <a:cubicBezTo>
                      <a:pt x="42323" y="137"/>
                      <a:pt x="34981" y="930"/>
                      <a:pt x="32798" y="1128"/>
                    </a:cubicBezTo>
                    <a:cubicBezTo>
                      <a:pt x="32005" y="1128"/>
                      <a:pt x="30814" y="1326"/>
                      <a:pt x="30814" y="3111"/>
                    </a:cubicBezTo>
                    <a:cubicBezTo>
                      <a:pt x="30814" y="4300"/>
                      <a:pt x="32005" y="4300"/>
                      <a:pt x="33195" y="4300"/>
                    </a:cubicBezTo>
                    <a:cubicBezTo>
                      <a:pt x="37362" y="4300"/>
                      <a:pt x="37362" y="4895"/>
                      <a:pt x="37362" y="5688"/>
                    </a:cubicBezTo>
                    <a:cubicBezTo>
                      <a:pt x="37362" y="6283"/>
                      <a:pt x="37164" y="6877"/>
                      <a:pt x="36966" y="7670"/>
                    </a:cubicBezTo>
                    <a:lnTo>
                      <a:pt x="32005" y="27693"/>
                    </a:lnTo>
                    <a:cubicBezTo>
                      <a:pt x="30020" y="24719"/>
                      <a:pt x="27044" y="22538"/>
                      <a:pt x="22877" y="22538"/>
                    </a:cubicBezTo>
                    <a:cubicBezTo>
                      <a:pt x="11566" y="22538"/>
                      <a:pt x="56" y="34830"/>
                      <a:pt x="56" y="47715"/>
                    </a:cubicBezTo>
                    <a:cubicBezTo>
                      <a:pt x="56" y="56240"/>
                      <a:pt x="5811" y="62187"/>
                      <a:pt x="13352" y="62187"/>
                    </a:cubicBezTo>
                    <a:cubicBezTo>
                      <a:pt x="18114" y="62187"/>
                      <a:pt x="22480" y="59610"/>
                      <a:pt x="26052" y="56042"/>
                    </a:cubicBezTo>
                    <a:cubicBezTo>
                      <a:pt x="27639" y="61394"/>
                      <a:pt x="32798" y="62187"/>
                      <a:pt x="34981" y="62187"/>
                    </a:cubicBezTo>
                    <a:cubicBezTo>
                      <a:pt x="38156" y="62187"/>
                      <a:pt x="40537" y="60403"/>
                      <a:pt x="42125" y="57628"/>
                    </a:cubicBezTo>
                    <a:cubicBezTo>
                      <a:pt x="43911" y="54257"/>
                      <a:pt x="45102" y="49103"/>
                      <a:pt x="45102" y="48707"/>
                    </a:cubicBezTo>
                    <a:cubicBezTo>
                      <a:pt x="45102" y="47715"/>
                      <a:pt x="43911" y="47715"/>
                      <a:pt x="43712" y="47715"/>
                    </a:cubicBezTo>
                    <a:cubicBezTo>
                      <a:pt x="42522" y="47715"/>
                      <a:pt x="42323" y="47914"/>
                      <a:pt x="41728" y="50293"/>
                    </a:cubicBezTo>
                    <a:cubicBezTo>
                      <a:pt x="40736" y="54654"/>
                      <a:pt x="38950" y="59808"/>
                      <a:pt x="35378" y="59808"/>
                    </a:cubicBezTo>
                    <a:cubicBezTo>
                      <a:pt x="32997" y="59808"/>
                      <a:pt x="32402" y="57826"/>
                      <a:pt x="32402" y="55447"/>
                    </a:cubicBezTo>
                    <a:cubicBezTo>
                      <a:pt x="32402" y="53861"/>
                      <a:pt x="32600" y="53068"/>
                      <a:pt x="32798" y="51879"/>
                    </a:cubicBezTo>
                    <a:close/>
                    <a:moveTo>
                      <a:pt x="26250" y="50293"/>
                    </a:moveTo>
                    <a:cubicBezTo>
                      <a:pt x="25655" y="52870"/>
                      <a:pt x="23670" y="54654"/>
                      <a:pt x="21884" y="56240"/>
                    </a:cubicBezTo>
                    <a:cubicBezTo>
                      <a:pt x="21091" y="57033"/>
                      <a:pt x="17519" y="59808"/>
                      <a:pt x="13748" y="59808"/>
                    </a:cubicBezTo>
                    <a:cubicBezTo>
                      <a:pt x="10375" y="59808"/>
                      <a:pt x="7200" y="57429"/>
                      <a:pt x="7200" y="51284"/>
                    </a:cubicBezTo>
                    <a:cubicBezTo>
                      <a:pt x="7200" y="46526"/>
                      <a:pt x="9780" y="36812"/>
                      <a:pt x="11764" y="33244"/>
                    </a:cubicBezTo>
                    <a:cubicBezTo>
                      <a:pt x="15931" y="26305"/>
                      <a:pt x="20297" y="24917"/>
                      <a:pt x="22877" y="24917"/>
                    </a:cubicBezTo>
                    <a:cubicBezTo>
                      <a:pt x="29028" y="24917"/>
                      <a:pt x="30814" y="31658"/>
                      <a:pt x="30814" y="32649"/>
                    </a:cubicBezTo>
                    <a:cubicBezTo>
                      <a:pt x="30814" y="33045"/>
                      <a:pt x="30616" y="33640"/>
                      <a:pt x="30417" y="3383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9" name="Freeform: Shape 31">
                <a:extLst>
                  <a:ext uri="{FF2B5EF4-FFF2-40B4-BE49-F238E27FC236}">
                    <a16:creationId xmlns:a16="http://schemas.microsoft.com/office/drawing/2014/main" id="{FB0B889A-0D3C-4EC0-1921-0F45805B2745}"/>
                  </a:ext>
                </a:extLst>
              </p:cNvPr>
              <p:cNvSpPr/>
              <p:nvPr/>
            </p:nvSpPr>
            <p:spPr>
              <a:xfrm>
                <a:off x="10756494" y="2753258"/>
                <a:ext cx="33337" cy="84650"/>
              </a:xfrm>
              <a:custGeom>
                <a:avLst/>
                <a:gdLst>
                  <a:gd name="connsiteX0" fmla="*/ 32295 w 33337"/>
                  <a:gd name="connsiteY0" fmla="*/ 4623 h 84650"/>
                  <a:gd name="connsiteX1" fmla="*/ 27731 w 33337"/>
                  <a:gd name="connsiteY1" fmla="*/ 63 h 84650"/>
                  <a:gd name="connsiteX2" fmla="*/ 20984 w 33337"/>
                  <a:gd name="connsiteY2" fmla="*/ 6803 h 84650"/>
                  <a:gd name="connsiteX3" fmla="*/ 25746 w 33337"/>
                  <a:gd name="connsiteY3" fmla="*/ 11363 h 84650"/>
                  <a:gd name="connsiteX4" fmla="*/ 32295 w 33337"/>
                  <a:gd name="connsiteY4" fmla="*/ 4623 h 84650"/>
                  <a:gd name="connsiteX5" fmla="*/ 22770 w 33337"/>
                  <a:gd name="connsiteY5" fmla="*/ 52003 h 84650"/>
                  <a:gd name="connsiteX6" fmla="*/ 25548 w 33337"/>
                  <a:gd name="connsiteY6" fmla="*/ 44668 h 84650"/>
                  <a:gd name="connsiteX7" fmla="*/ 27135 w 33337"/>
                  <a:gd name="connsiteY7" fmla="*/ 37928 h 84650"/>
                  <a:gd name="connsiteX8" fmla="*/ 16816 w 33337"/>
                  <a:gd name="connsiteY8" fmla="*/ 27619 h 84650"/>
                  <a:gd name="connsiteX9" fmla="*/ 148 w 33337"/>
                  <a:gd name="connsiteY9" fmla="*/ 47047 h 84650"/>
                  <a:gd name="connsiteX10" fmla="*/ 1735 w 33337"/>
                  <a:gd name="connsiteY10" fmla="*/ 48236 h 84650"/>
                  <a:gd name="connsiteX11" fmla="*/ 3720 w 33337"/>
                  <a:gd name="connsiteY11" fmla="*/ 46056 h 84650"/>
                  <a:gd name="connsiteX12" fmla="*/ 16420 w 33337"/>
                  <a:gd name="connsiteY12" fmla="*/ 30394 h 84650"/>
                  <a:gd name="connsiteX13" fmla="*/ 19595 w 33337"/>
                  <a:gd name="connsiteY13" fmla="*/ 34557 h 84650"/>
                  <a:gd name="connsiteX14" fmla="*/ 18206 w 33337"/>
                  <a:gd name="connsiteY14" fmla="*/ 41099 h 84650"/>
                  <a:gd name="connsiteX15" fmla="*/ 9474 w 33337"/>
                  <a:gd name="connsiteY15" fmla="*/ 64294 h 84650"/>
                  <a:gd name="connsiteX16" fmla="*/ 6696 w 33337"/>
                  <a:gd name="connsiteY16" fmla="*/ 74404 h 84650"/>
                  <a:gd name="connsiteX17" fmla="*/ 17015 w 33337"/>
                  <a:gd name="connsiteY17" fmla="*/ 84713 h 84650"/>
                  <a:gd name="connsiteX18" fmla="*/ 33485 w 33337"/>
                  <a:gd name="connsiteY18" fmla="*/ 65285 h 84650"/>
                  <a:gd name="connsiteX19" fmla="*/ 31898 w 33337"/>
                  <a:gd name="connsiteY19" fmla="*/ 64096 h 84650"/>
                  <a:gd name="connsiteX20" fmla="*/ 30112 w 33337"/>
                  <a:gd name="connsiteY20" fmla="*/ 66276 h 84650"/>
                  <a:gd name="connsiteX21" fmla="*/ 17213 w 33337"/>
                  <a:gd name="connsiteY21" fmla="*/ 81938 h 84650"/>
                  <a:gd name="connsiteX22" fmla="*/ 14237 w 33337"/>
                  <a:gd name="connsiteY22" fmla="*/ 77775 h 84650"/>
                  <a:gd name="connsiteX23" fmla="*/ 17809 w 33337"/>
                  <a:gd name="connsiteY23" fmla="*/ 65285 h 8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37" h="84650">
                    <a:moveTo>
                      <a:pt x="32295" y="4623"/>
                    </a:moveTo>
                    <a:cubicBezTo>
                      <a:pt x="32295" y="2045"/>
                      <a:pt x="30509" y="63"/>
                      <a:pt x="27731" y="63"/>
                    </a:cubicBezTo>
                    <a:cubicBezTo>
                      <a:pt x="24357" y="63"/>
                      <a:pt x="20984" y="3433"/>
                      <a:pt x="20984" y="6803"/>
                    </a:cubicBezTo>
                    <a:cubicBezTo>
                      <a:pt x="20984" y="9182"/>
                      <a:pt x="22571" y="11363"/>
                      <a:pt x="25746" y="11363"/>
                    </a:cubicBezTo>
                    <a:cubicBezTo>
                      <a:pt x="28524" y="11363"/>
                      <a:pt x="32295" y="8389"/>
                      <a:pt x="32295" y="4623"/>
                    </a:cubicBezTo>
                    <a:close/>
                    <a:moveTo>
                      <a:pt x="22770" y="52003"/>
                    </a:moveTo>
                    <a:cubicBezTo>
                      <a:pt x="24357" y="48236"/>
                      <a:pt x="24357" y="48038"/>
                      <a:pt x="25548" y="44668"/>
                    </a:cubicBezTo>
                    <a:cubicBezTo>
                      <a:pt x="26540" y="42091"/>
                      <a:pt x="27135" y="40306"/>
                      <a:pt x="27135" y="37928"/>
                    </a:cubicBezTo>
                    <a:cubicBezTo>
                      <a:pt x="27135" y="32377"/>
                      <a:pt x="23166" y="27619"/>
                      <a:pt x="16816" y="27619"/>
                    </a:cubicBezTo>
                    <a:cubicBezTo>
                      <a:pt x="5109" y="27619"/>
                      <a:pt x="148" y="45857"/>
                      <a:pt x="148" y="47047"/>
                    </a:cubicBezTo>
                    <a:cubicBezTo>
                      <a:pt x="148" y="48236"/>
                      <a:pt x="1537" y="48236"/>
                      <a:pt x="1735" y="48236"/>
                    </a:cubicBezTo>
                    <a:cubicBezTo>
                      <a:pt x="2926" y="48236"/>
                      <a:pt x="3124" y="48038"/>
                      <a:pt x="3720" y="46056"/>
                    </a:cubicBezTo>
                    <a:cubicBezTo>
                      <a:pt x="7093" y="34161"/>
                      <a:pt x="12252" y="30394"/>
                      <a:pt x="16420" y="30394"/>
                    </a:cubicBezTo>
                    <a:cubicBezTo>
                      <a:pt x="17412" y="30394"/>
                      <a:pt x="19595" y="30394"/>
                      <a:pt x="19595" y="34557"/>
                    </a:cubicBezTo>
                    <a:cubicBezTo>
                      <a:pt x="19595" y="37135"/>
                      <a:pt x="18801" y="39712"/>
                      <a:pt x="18206" y="41099"/>
                    </a:cubicBezTo>
                    <a:cubicBezTo>
                      <a:pt x="17213" y="44271"/>
                      <a:pt x="11657" y="58941"/>
                      <a:pt x="9474" y="64294"/>
                    </a:cubicBezTo>
                    <a:cubicBezTo>
                      <a:pt x="8284" y="67664"/>
                      <a:pt x="6696" y="71827"/>
                      <a:pt x="6696" y="74404"/>
                    </a:cubicBezTo>
                    <a:cubicBezTo>
                      <a:pt x="6696" y="80352"/>
                      <a:pt x="10863" y="84713"/>
                      <a:pt x="17015" y="84713"/>
                    </a:cubicBezTo>
                    <a:cubicBezTo>
                      <a:pt x="28921" y="84713"/>
                      <a:pt x="33485" y="66475"/>
                      <a:pt x="33485" y="65285"/>
                    </a:cubicBezTo>
                    <a:cubicBezTo>
                      <a:pt x="33485" y="64096"/>
                      <a:pt x="32295" y="64096"/>
                      <a:pt x="31898" y="64096"/>
                    </a:cubicBezTo>
                    <a:cubicBezTo>
                      <a:pt x="30707" y="64096"/>
                      <a:pt x="30707" y="64492"/>
                      <a:pt x="30112" y="66276"/>
                    </a:cubicBezTo>
                    <a:cubicBezTo>
                      <a:pt x="27731" y="74206"/>
                      <a:pt x="23762" y="81938"/>
                      <a:pt x="17213" y="81938"/>
                    </a:cubicBezTo>
                    <a:cubicBezTo>
                      <a:pt x="15030" y="81938"/>
                      <a:pt x="14237" y="80748"/>
                      <a:pt x="14237" y="77775"/>
                    </a:cubicBezTo>
                    <a:cubicBezTo>
                      <a:pt x="14237" y="74603"/>
                      <a:pt x="15030" y="72818"/>
                      <a:pt x="17809" y="65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0" name="Freeform: Shape 33">
                <a:extLst>
                  <a:ext uri="{FF2B5EF4-FFF2-40B4-BE49-F238E27FC236}">
                    <a16:creationId xmlns:a16="http://schemas.microsoft.com/office/drawing/2014/main" id="{FB3B80F5-B395-3ADD-3DBA-425D89A8A0F4}"/>
                  </a:ext>
                </a:extLst>
              </p:cNvPr>
              <p:cNvSpPr/>
              <p:nvPr/>
            </p:nvSpPr>
            <p:spPr>
              <a:xfrm>
                <a:off x="10801697" y="2816547"/>
                <a:ext cx="39687" cy="55904"/>
              </a:xfrm>
              <a:custGeom>
                <a:avLst/>
                <a:gdLst>
                  <a:gd name="connsiteX0" fmla="*/ 39839 w 39687"/>
                  <a:gd name="connsiteY0" fmla="*/ 2642 h 55904"/>
                  <a:gd name="connsiteX1" fmla="*/ 39839 w 39687"/>
                  <a:gd name="connsiteY1" fmla="*/ 1254 h 55904"/>
                  <a:gd name="connsiteX2" fmla="*/ 38846 w 39687"/>
                  <a:gd name="connsiteY2" fmla="*/ 64 h 55904"/>
                  <a:gd name="connsiteX3" fmla="*/ 32496 w 39687"/>
                  <a:gd name="connsiteY3" fmla="*/ 5814 h 55904"/>
                  <a:gd name="connsiteX4" fmla="*/ 22971 w 39687"/>
                  <a:gd name="connsiteY4" fmla="*/ 64 h 55904"/>
                  <a:gd name="connsiteX5" fmla="*/ 151 w 39687"/>
                  <a:gd name="connsiteY5" fmla="*/ 25241 h 55904"/>
                  <a:gd name="connsiteX6" fmla="*/ 13446 w 39687"/>
                  <a:gd name="connsiteY6" fmla="*/ 39713 h 55904"/>
                  <a:gd name="connsiteX7" fmla="*/ 24559 w 39687"/>
                  <a:gd name="connsiteY7" fmla="*/ 34955 h 55904"/>
                  <a:gd name="connsiteX8" fmla="*/ 21384 w 39687"/>
                  <a:gd name="connsiteY8" fmla="*/ 47841 h 55904"/>
                  <a:gd name="connsiteX9" fmla="*/ 14637 w 39687"/>
                  <a:gd name="connsiteY9" fmla="*/ 52797 h 55904"/>
                  <a:gd name="connsiteX10" fmla="*/ 12454 w 39687"/>
                  <a:gd name="connsiteY10" fmla="*/ 54780 h 55904"/>
                  <a:gd name="connsiteX11" fmla="*/ 13645 w 39687"/>
                  <a:gd name="connsiteY11" fmla="*/ 55969 h 55904"/>
                  <a:gd name="connsiteX12" fmla="*/ 22971 w 39687"/>
                  <a:gd name="connsiteY12" fmla="*/ 55771 h 55904"/>
                  <a:gd name="connsiteX13" fmla="*/ 32298 w 39687"/>
                  <a:gd name="connsiteY13" fmla="*/ 55969 h 55904"/>
                  <a:gd name="connsiteX14" fmla="*/ 34084 w 39687"/>
                  <a:gd name="connsiteY14" fmla="*/ 54185 h 55904"/>
                  <a:gd name="connsiteX15" fmla="*/ 31703 w 39687"/>
                  <a:gd name="connsiteY15" fmla="*/ 52797 h 55904"/>
                  <a:gd name="connsiteX16" fmla="*/ 27535 w 39687"/>
                  <a:gd name="connsiteY16" fmla="*/ 51806 h 55904"/>
                  <a:gd name="connsiteX17" fmla="*/ 27932 w 39687"/>
                  <a:gd name="connsiteY17" fmla="*/ 49824 h 55904"/>
                  <a:gd name="connsiteX18" fmla="*/ 26345 w 39687"/>
                  <a:gd name="connsiteY18" fmla="*/ 27819 h 55904"/>
                  <a:gd name="connsiteX19" fmla="*/ 24757 w 39687"/>
                  <a:gd name="connsiteY19" fmla="*/ 30990 h 55904"/>
                  <a:gd name="connsiteX20" fmla="*/ 13843 w 39687"/>
                  <a:gd name="connsiteY20" fmla="*/ 37334 h 55904"/>
                  <a:gd name="connsiteX21" fmla="*/ 7295 w 39687"/>
                  <a:gd name="connsiteY21" fmla="*/ 28810 h 55904"/>
                  <a:gd name="connsiteX22" fmla="*/ 11859 w 39687"/>
                  <a:gd name="connsiteY22" fmla="*/ 10770 h 55904"/>
                  <a:gd name="connsiteX23" fmla="*/ 22971 w 39687"/>
                  <a:gd name="connsiteY23" fmla="*/ 2443 h 55904"/>
                  <a:gd name="connsiteX24" fmla="*/ 30909 w 39687"/>
                  <a:gd name="connsiteY24" fmla="*/ 10175 h 55904"/>
                  <a:gd name="connsiteX25" fmla="*/ 30512 w 39687"/>
                  <a:gd name="connsiteY25" fmla="*/ 11563 h 55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687" h="55904">
                    <a:moveTo>
                      <a:pt x="39839" y="2642"/>
                    </a:moveTo>
                    <a:cubicBezTo>
                      <a:pt x="39839" y="2245"/>
                      <a:pt x="39839" y="1650"/>
                      <a:pt x="39839" y="1254"/>
                    </a:cubicBezTo>
                    <a:cubicBezTo>
                      <a:pt x="39839" y="659"/>
                      <a:pt x="39640" y="64"/>
                      <a:pt x="38846" y="64"/>
                    </a:cubicBezTo>
                    <a:cubicBezTo>
                      <a:pt x="37854" y="64"/>
                      <a:pt x="34084" y="3038"/>
                      <a:pt x="32496" y="5814"/>
                    </a:cubicBezTo>
                    <a:cubicBezTo>
                      <a:pt x="31504" y="4029"/>
                      <a:pt x="28528" y="64"/>
                      <a:pt x="22971" y="64"/>
                    </a:cubicBezTo>
                    <a:cubicBezTo>
                      <a:pt x="11660" y="64"/>
                      <a:pt x="151" y="12356"/>
                      <a:pt x="151" y="25241"/>
                    </a:cubicBezTo>
                    <a:cubicBezTo>
                      <a:pt x="151" y="33766"/>
                      <a:pt x="5906" y="39713"/>
                      <a:pt x="13446" y="39713"/>
                    </a:cubicBezTo>
                    <a:cubicBezTo>
                      <a:pt x="18606" y="39713"/>
                      <a:pt x="22773" y="36541"/>
                      <a:pt x="24559" y="34955"/>
                    </a:cubicBezTo>
                    <a:cubicBezTo>
                      <a:pt x="24559" y="35154"/>
                      <a:pt x="21781" y="46255"/>
                      <a:pt x="21384" y="47841"/>
                    </a:cubicBezTo>
                    <a:cubicBezTo>
                      <a:pt x="20193" y="52599"/>
                      <a:pt x="20193" y="52797"/>
                      <a:pt x="14637" y="52797"/>
                    </a:cubicBezTo>
                    <a:cubicBezTo>
                      <a:pt x="13645" y="52797"/>
                      <a:pt x="12454" y="52797"/>
                      <a:pt x="12454" y="54780"/>
                    </a:cubicBezTo>
                    <a:cubicBezTo>
                      <a:pt x="12454" y="55374"/>
                      <a:pt x="12851" y="55969"/>
                      <a:pt x="13645" y="55969"/>
                    </a:cubicBezTo>
                    <a:cubicBezTo>
                      <a:pt x="16621" y="55969"/>
                      <a:pt x="19796" y="55771"/>
                      <a:pt x="22971" y="55771"/>
                    </a:cubicBezTo>
                    <a:cubicBezTo>
                      <a:pt x="25948" y="55771"/>
                      <a:pt x="29520" y="55969"/>
                      <a:pt x="32298" y="55969"/>
                    </a:cubicBezTo>
                    <a:cubicBezTo>
                      <a:pt x="33092" y="55969"/>
                      <a:pt x="34084" y="55771"/>
                      <a:pt x="34084" y="54185"/>
                    </a:cubicBezTo>
                    <a:cubicBezTo>
                      <a:pt x="34084" y="52797"/>
                      <a:pt x="32893" y="52797"/>
                      <a:pt x="31703" y="52797"/>
                    </a:cubicBezTo>
                    <a:cubicBezTo>
                      <a:pt x="29917" y="52797"/>
                      <a:pt x="27535" y="52797"/>
                      <a:pt x="27535" y="51806"/>
                    </a:cubicBezTo>
                    <a:cubicBezTo>
                      <a:pt x="27535" y="51608"/>
                      <a:pt x="27535" y="51410"/>
                      <a:pt x="27932" y="49824"/>
                    </a:cubicBezTo>
                    <a:close/>
                    <a:moveTo>
                      <a:pt x="26345" y="27819"/>
                    </a:moveTo>
                    <a:cubicBezTo>
                      <a:pt x="25948" y="29206"/>
                      <a:pt x="25948" y="29405"/>
                      <a:pt x="24757" y="30990"/>
                    </a:cubicBezTo>
                    <a:cubicBezTo>
                      <a:pt x="21384" y="34955"/>
                      <a:pt x="17217" y="37334"/>
                      <a:pt x="13843" y="37334"/>
                    </a:cubicBezTo>
                    <a:cubicBezTo>
                      <a:pt x="10470" y="37334"/>
                      <a:pt x="7295" y="34955"/>
                      <a:pt x="7295" y="28810"/>
                    </a:cubicBezTo>
                    <a:cubicBezTo>
                      <a:pt x="7295" y="24052"/>
                      <a:pt x="9875" y="14338"/>
                      <a:pt x="11859" y="10770"/>
                    </a:cubicBezTo>
                    <a:cubicBezTo>
                      <a:pt x="16026" y="3831"/>
                      <a:pt x="20392" y="2443"/>
                      <a:pt x="22971" y="2443"/>
                    </a:cubicBezTo>
                    <a:cubicBezTo>
                      <a:pt x="29123" y="2443"/>
                      <a:pt x="30909" y="9184"/>
                      <a:pt x="30909" y="10175"/>
                    </a:cubicBezTo>
                    <a:cubicBezTo>
                      <a:pt x="30909" y="10571"/>
                      <a:pt x="30710" y="11166"/>
                      <a:pt x="30512" y="1156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71" name="Rectangle 261">
              <a:extLst>
                <a:ext uri="{FF2B5EF4-FFF2-40B4-BE49-F238E27FC236}">
                  <a16:creationId xmlns:a16="http://schemas.microsoft.com/office/drawing/2014/main" id="{F8BF8D16-2DCC-B9F8-5584-CA7697FACC91}"/>
                </a:ext>
              </a:extLst>
            </p:cNvPr>
            <p:cNvSpPr/>
            <p:nvPr/>
          </p:nvSpPr>
          <p:spPr>
            <a:xfrm>
              <a:off x="8841400" y="1528132"/>
              <a:ext cx="895037" cy="383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4" name="TextBox 263">
            <a:extLst>
              <a:ext uri="{FF2B5EF4-FFF2-40B4-BE49-F238E27FC236}">
                <a16:creationId xmlns:a16="http://schemas.microsoft.com/office/drawing/2014/main" id="{285224D9-DAFC-E78B-D30F-18E2716757E5}"/>
              </a:ext>
            </a:extLst>
          </p:cNvPr>
          <p:cNvSpPr txBox="1"/>
          <p:nvPr/>
        </p:nvSpPr>
        <p:spPr>
          <a:xfrm>
            <a:off x="2645805" y="5932876"/>
            <a:ext cx="1261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MTPV</a:t>
            </a:r>
          </a:p>
        </p:txBody>
      </p:sp>
      <p:sp>
        <p:nvSpPr>
          <p:cNvPr id="275" name="Rectangle 261">
            <a:extLst>
              <a:ext uri="{FF2B5EF4-FFF2-40B4-BE49-F238E27FC236}">
                <a16:creationId xmlns:a16="http://schemas.microsoft.com/office/drawing/2014/main" id="{1F2624A5-824E-DBAA-F06B-673EACFC9384}"/>
              </a:ext>
            </a:extLst>
          </p:cNvPr>
          <p:cNvSpPr/>
          <p:nvPr/>
        </p:nvSpPr>
        <p:spPr>
          <a:xfrm>
            <a:off x="8460819" y="3718259"/>
            <a:ext cx="211523" cy="268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Freeform: Shape 34">
            <a:extLst>
              <a:ext uri="{FF2B5EF4-FFF2-40B4-BE49-F238E27FC236}">
                <a16:creationId xmlns:a16="http://schemas.microsoft.com/office/drawing/2014/main" id="{7BD74853-DCEA-87FF-08FF-818D77A13441}"/>
              </a:ext>
            </a:extLst>
          </p:cNvPr>
          <p:cNvSpPr/>
          <p:nvPr/>
        </p:nvSpPr>
        <p:spPr>
          <a:xfrm flipV="1">
            <a:off x="7062922" y="4165212"/>
            <a:ext cx="1822477" cy="176350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7" name="Freeform: Shape 37">
            <a:extLst>
              <a:ext uri="{FF2B5EF4-FFF2-40B4-BE49-F238E27FC236}">
                <a16:creationId xmlns:a16="http://schemas.microsoft.com/office/drawing/2014/main" id="{6C95166F-4CF5-3650-6139-C8B3A69FC000}"/>
              </a:ext>
            </a:extLst>
          </p:cNvPr>
          <p:cNvSpPr/>
          <p:nvPr/>
        </p:nvSpPr>
        <p:spPr>
          <a:xfrm flipV="1">
            <a:off x="6265599" y="4771427"/>
            <a:ext cx="1139024" cy="551080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8" name="Rectangle 42">
            <a:extLst>
              <a:ext uri="{FF2B5EF4-FFF2-40B4-BE49-F238E27FC236}">
                <a16:creationId xmlns:a16="http://schemas.microsoft.com/office/drawing/2014/main" id="{8A1B802B-286A-F6A3-1A27-08CD4DBEEC71}"/>
              </a:ext>
            </a:extLst>
          </p:cNvPr>
          <p:cNvSpPr/>
          <p:nvPr/>
        </p:nvSpPr>
        <p:spPr>
          <a:xfrm rot="16200000">
            <a:off x="6319859" y="4585825"/>
            <a:ext cx="636451" cy="9100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0" name="Rectangle 46">
            <a:extLst>
              <a:ext uri="{FF2B5EF4-FFF2-40B4-BE49-F238E27FC236}">
                <a16:creationId xmlns:a16="http://schemas.microsoft.com/office/drawing/2014/main" id="{773AA44A-3947-269E-CBDD-84754F6C7A14}"/>
              </a:ext>
            </a:extLst>
          </p:cNvPr>
          <p:cNvSpPr/>
          <p:nvPr/>
        </p:nvSpPr>
        <p:spPr>
          <a:xfrm rot="16200000">
            <a:off x="6421068" y="4591619"/>
            <a:ext cx="465067" cy="9100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1" name="Freeform: Shape 47">
            <a:extLst>
              <a:ext uri="{FF2B5EF4-FFF2-40B4-BE49-F238E27FC236}">
                <a16:creationId xmlns:a16="http://schemas.microsoft.com/office/drawing/2014/main" id="{1E308A06-64B7-F8AC-260D-7DC8A16E5519}"/>
              </a:ext>
            </a:extLst>
          </p:cNvPr>
          <p:cNvSpPr/>
          <p:nvPr/>
        </p:nvSpPr>
        <p:spPr>
          <a:xfrm flipV="1">
            <a:off x="6258650" y="4771427"/>
            <a:ext cx="1139024" cy="551080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dash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82" name="Group 55">
            <a:extLst>
              <a:ext uri="{FF2B5EF4-FFF2-40B4-BE49-F238E27FC236}">
                <a16:creationId xmlns:a16="http://schemas.microsoft.com/office/drawing/2014/main" id="{10C5001A-01A9-D29C-159B-AA39AB7E7DE9}"/>
              </a:ext>
            </a:extLst>
          </p:cNvPr>
          <p:cNvGrpSpPr/>
          <p:nvPr/>
        </p:nvGrpSpPr>
        <p:grpSpPr>
          <a:xfrm>
            <a:off x="6653567" y="4107250"/>
            <a:ext cx="688466" cy="268081"/>
            <a:chOff x="7583169" y="2133944"/>
            <a:chExt cx="672016" cy="261676"/>
          </a:xfrm>
          <a:solidFill>
            <a:schemeClr val="accent2"/>
          </a:solidFill>
        </p:grpSpPr>
        <p:sp>
          <p:nvSpPr>
            <p:cNvPr id="283" name="Freeform: Shape 48">
              <a:extLst>
                <a:ext uri="{FF2B5EF4-FFF2-40B4-BE49-F238E27FC236}">
                  <a16:creationId xmlns:a16="http://schemas.microsoft.com/office/drawing/2014/main" id="{4386E52C-A4EB-B167-1B14-7F9C4D8923BE}"/>
                </a:ext>
              </a:extLst>
            </p:cNvPr>
            <p:cNvSpPr/>
            <p:nvPr/>
          </p:nvSpPr>
          <p:spPr>
            <a:xfrm>
              <a:off x="7583169" y="2133944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49">
              <a:extLst>
                <a:ext uri="{FF2B5EF4-FFF2-40B4-BE49-F238E27FC236}">
                  <a16:creationId xmlns:a16="http://schemas.microsoft.com/office/drawing/2014/main" id="{36ADC4F4-31D7-B4D8-2B43-E162BDCC0E36}"/>
                </a:ext>
              </a:extLst>
            </p:cNvPr>
            <p:cNvSpPr/>
            <p:nvPr/>
          </p:nvSpPr>
          <p:spPr>
            <a:xfrm>
              <a:off x="7706687" y="2275294"/>
              <a:ext cx="75860" cy="85460"/>
            </a:xfrm>
            <a:custGeom>
              <a:avLst/>
              <a:gdLst>
                <a:gd name="connsiteX0" fmla="*/ 31987 w 35339"/>
                <a:gd name="connsiteY0" fmla="*/ 5848 h 39811"/>
                <a:gd name="connsiteX1" fmla="*/ 28215 w 35339"/>
                <a:gd name="connsiteY1" fmla="*/ 10008 h 39811"/>
                <a:gd name="connsiteX2" fmla="*/ 31193 w 35339"/>
                <a:gd name="connsiteY2" fmla="*/ 12979 h 39811"/>
                <a:gd name="connsiteX3" fmla="*/ 35561 w 35339"/>
                <a:gd name="connsiteY3" fmla="*/ 7829 h 39811"/>
                <a:gd name="connsiteX4" fmla="*/ 23648 w 35339"/>
                <a:gd name="connsiteY4" fmla="*/ 104 h 39811"/>
                <a:gd name="connsiteX5" fmla="*/ 7368 w 35339"/>
                <a:gd name="connsiteY5" fmla="*/ 12979 h 39811"/>
                <a:gd name="connsiteX6" fmla="*/ 10545 w 35339"/>
                <a:gd name="connsiteY6" fmla="*/ 19515 h 39811"/>
                <a:gd name="connsiteX7" fmla="*/ 20472 w 35339"/>
                <a:gd name="connsiteY7" fmla="*/ 22684 h 39811"/>
                <a:gd name="connsiteX8" fmla="*/ 28016 w 35339"/>
                <a:gd name="connsiteY8" fmla="*/ 28428 h 39811"/>
                <a:gd name="connsiteX9" fmla="*/ 23450 w 35339"/>
                <a:gd name="connsiteY9" fmla="*/ 35559 h 39811"/>
                <a:gd name="connsiteX10" fmla="*/ 14516 w 35339"/>
                <a:gd name="connsiteY10" fmla="*/ 37539 h 39811"/>
                <a:gd name="connsiteX11" fmla="*/ 3794 w 35339"/>
                <a:gd name="connsiteY11" fmla="*/ 33776 h 39811"/>
                <a:gd name="connsiteX12" fmla="*/ 8758 w 35339"/>
                <a:gd name="connsiteY12" fmla="*/ 28824 h 39811"/>
                <a:gd name="connsiteX13" fmla="*/ 5383 w 35339"/>
                <a:gd name="connsiteY13" fmla="*/ 25457 h 39811"/>
                <a:gd name="connsiteX14" fmla="*/ 221 w 35339"/>
                <a:gd name="connsiteY14" fmla="*/ 31399 h 39811"/>
                <a:gd name="connsiteX15" fmla="*/ 14317 w 35339"/>
                <a:gd name="connsiteY15" fmla="*/ 39916 h 39811"/>
                <a:gd name="connsiteX16" fmla="*/ 33774 w 35339"/>
                <a:gd name="connsiteY16" fmla="*/ 25457 h 39811"/>
                <a:gd name="connsiteX17" fmla="*/ 21464 w 35339"/>
                <a:gd name="connsiteY17" fmla="*/ 15158 h 39811"/>
                <a:gd name="connsiteX18" fmla="*/ 17891 w 35339"/>
                <a:gd name="connsiteY18" fmla="*/ 14365 h 39811"/>
                <a:gd name="connsiteX19" fmla="*/ 13126 w 35339"/>
                <a:gd name="connsiteY19" fmla="*/ 10008 h 39811"/>
                <a:gd name="connsiteX20" fmla="*/ 16699 w 35339"/>
                <a:gd name="connsiteY20" fmla="*/ 4264 h 39811"/>
                <a:gd name="connsiteX21" fmla="*/ 23648 w 35339"/>
                <a:gd name="connsiteY21" fmla="*/ 2679 h 39811"/>
                <a:gd name="connsiteX22" fmla="*/ 31987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87" y="5848"/>
                  </a:moveTo>
                  <a:cubicBezTo>
                    <a:pt x="29803" y="6443"/>
                    <a:pt x="28215" y="8225"/>
                    <a:pt x="28215" y="10008"/>
                  </a:cubicBezTo>
                  <a:cubicBezTo>
                    <a:pt x="28215" y="12187"/>
                    <a:pt x="30002" y="12979"/>
                    <a:pt x="31193" y="12979"/>
                  </a:cubicBezTo>
                  <a:cubicBezTo>
                    <a:pt x="32186" y="12979"/>
                    <a:pt x="35561" y="12385"/>
                    <a:pt x="35561" y="7829"/>
                  </a:cubicBezTo>
                  <a:cubicBezTo>
                    <a:pt x="35561" y="2085"/>
                    <a:pt x="29207" y="104"/>
                    <a:pt x="23648" y="104"/>
                  </a:cubicBezTo>
                  <a:cubicBezTo>
                    <a:pt x="9949" y="104"/>
                    <a:pt x="7368" y="10404"/>
                    <a:pt x="7368" y="12979"/>
                  </a:cubicBezTo>
                  <a:cubicBezTo>
                    <a:pt x="7368" y="16346"/>
                    <a:pt x="9354" y="18525"/>
                    <a:pt x="10545" y="19515"/>
                  </a:cubicBezTo>
                  <a:cubicBezTo>
                    <a:pt x="12729" y="21298"/>
                    <a:pt x="14317" y="21694"/>
                    <a:pt x="20472" y="22684"/>
                  </a:cubicBezTo>
                  <a:cubicBezTo>
                    <a:pt x="22457" y="23080"/>
                    <a:pt x="28016" y="24071"/>
                    <a:pt x="28016" y="28428"/>
                  </a:cubicBezTo>
                  <a:cubicBezTo>
                    <a:pt x="28016" y="30013"/>
                    <a:pt x="27023" y="33380"/>
                    <a:pt x="23450" y="35559"/>
                  </a:cubicBezTo>
                  <a:cubicBezTo>
                    <a:pt x="19876" y="37539"/>
                    <a:pt x="15508" y="37539"/>
                    <a:pt x="14516" y="37539"/>
                  </a:cubicBezTo>
                  <a:cubicBezTo>
                    <a:pt x="10942" y="37539"/>
                    <a:pt x="5978" y="36747"/>
                    <a:pt x="3794" y="33776"/>
                  </a:cubicBezTo>
                  <a:cubicBezTo>
                    <a:pt x="6773" y="33380"/>
                    <a:pt x="8758" y="31201"/>
                    <a:pt x="8758" y="28824"/>
                  </a:cubicBezTo>
                  <a:cubicBezTo>
                    <a:pt x="8758" y="26646"/>
                    <a:pt x="7170" y="25457"/>
                    <a:pt x="5383" y="25457"/>
                  </a:cubicBezTo>
                  <a:cubicBezTo>
                    <a:pt x="2802" y="25457"/>
                    <a:pt x="221" y="27636"/>
                    <a:pt x="221" y="31399"/>
                  </a:cubicBezTo>
                  <a:cubicBezTo>
                    <a:pt x="221" y="36747"/>
                    <a:pt x="5780" y="39916"/>
                    <a:pt x="14317" y="39916"/>
                  </a:cubicBezTo>
                  <a:cubicBezTo>
                    <a:pt x="30796" y="39916"/>
                    <a:pt x="33774" y="28824"/>
                    <a:pt x="33774" y="25457"/>
                  </a:cubicBezTo>
                  <a:cubicBezTo>
                    <a:pt x="33774" y="17336"/>
                    <a:pt x="24840" y="15752"/>
                    <a:pt x="21464" y="15158"/>
                  </a:cubicBezTo>
                  <a:cubicBezTo>
                    <a:pt x="20670" y="14960"/>
                    <a:pt x="18486" y="14564"/>
                    <a:pt x="17891" y="14365"/>
                  </a:cubicBezTo>
                  <a:cubicBezTo>
                    <a:pt x="14714" y="13771"/>
                    <a:pt x="13126" y="11989"/>
                    <a:pt x="13126" y="10008"/>
                  </a:cubicBezTo>
                  <a:cubicBezTo>
                    <a:pt x="13126" y="8027"/>
                    <a:pt x="14714" y="5650"/>
                    <a:pt x="16699" y="4264"/>
                  </a:cubicBezTo>
                  <a:cubicBezTo>
                    <a:pt x="19082" y="2877"/>
                    <a:pt x="22060" y="2679"/>
                    <a:pt x="23648" y="2679"/>
                  </a:cubicBezTo>
                  <a:cubicBezTo>
                    <a:pt x="25435" y="2679"/>
                    <a:pt x="30002" y="2877"/>
                    <a:pt x="31987" y="5848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50">
              <a:extLst>
                <a:ext uri="{FF2B5EF4-FFF2-40B4-BE49-F238E27FC236}">
                  <a16:creationId xmlns:a16="http://schemas.microsoft.com/office/drawing/2014/main" id="{40700D2B-77AB-BFB5-D351-259949B26D94}"/>
                </a:ext>
              </a:extLst>
            </p:cNvPr>
            <p:cNvSpPr/>
            <p:nvPr/>
          </p:nvSpPr>
          <p:spPr>
            <a:xfrm>
              <a:off x="7816739" y="2337371"/>
              <a:ext cx="24292" cy="58249"/>
            </a:xfrm>
            <a:custGeom>
              <a:avLst/>
              <a:gdLst>
                <a:gd name="connsiteX0" fmla="*/ 8960 w 11316"/>
                <a:gd name="connsiteY0" fmla="*/ 8820 h 27135"/>
                <a:gd name="connsiteX1" fmla="*/ 2011 w 11316"/>
                <a:gd name="connsiteY1" fmla="*/ 24863 h 27135"/>
                <a:gd name="connsiteX2" fmla="*/ 1416 w 11316"/>
                <a:gd name="connsiteY2" fmla="*/ 26051 h 27135"/>
                <a:gd name="connsiteX3" fmla="*/ 2607 w 11316"/>
                <a:gd name="connsiteY3" fmla="*/ 27240 h 27135"/>
                <a:gd name="connsiteX4" fmla="*/ 11541 w 11316"/>
                <a:gd name="connsiteY4" fmla="*/ 9612 h 27135"/>
                <a:gd name="connsiteX5" fmla="*/ 5188 w 11316"/>
                <a:gd name="connsiteY5" fmla="*/ 104 h 27135"/>
                <a:gd name="connsiteX6" fmla="*/ 224 w 11316"/>
                <a:gd name="connsiteY6" fmla="*/ 5056 h 27135"/>
                <a:gd name="connsiteX7" fmla="*/ 5386 w 11316"/>
                <a:gd name="connsiteY7" fmla="*/ 10206 h 27135"/>
                <a:gd name="connsiteX8" fmla="*/ 8960 w 11316"/>
                <a:gd name="connsiteY8" fmla="*/ 8820 h 2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6" h="27135">
                  <a:moveTo>
                    <a:pt x="8960" y="8820"/>
                  </a:moveTo>
                  <a:cubicBezTo>
                    <a:pt x="8960" y="13573"/>
                    <a:pt x="8166" y="19317"/>
                    <a:pt x="2011" y="24863"/>
                  </a:cubicBezTo>
                  <a:cubicBezTo>
                    <a:pt x="1813" y="25259"/>
                    <a:pt x="1416" y="25655"/>
                    <a:pt x="1416" y="26051"/>
                  </a:cubicBezTo>
                  <a:cubicBezTo>
                    <a:pt x="1416" y="26646"/>
                    <a:pt x="2210" y="27240"/>
                    <a:pt x="2607" y="27240"/>
                  </a:cubicBezTo>
                  <a:cubicBezTo>
                    <a:pt x="3997" y="27240"/>
                    <a:pt x="11541" y="20109"/>
                    <a:pt x="11541" y="9612"/>
                  </a:cubicBezTo>
                  <a:cubicBezTo>
                    <a:pt x="11541" y="4264"/>
                    <a:pt x="9357" y="104"/>
                    <a:pt x="5188" y="104"/>
                  </a:cubicBezTo>
                  <a:cubicBezTo>
                    <a:pt x="2408" y="104"/>
                    <a:pt x="224" y="2283"/>
                    <a:pt x="224" y="5056"/>
                  </a:cubicBezTo>
                  <a:cubicBezTo>
                    <a:pt x="224" y="7829"/>
                    <a:pt x="2210" y="10206"/>
                    <a:pt x="5386" y="10206"/>
                  </a:cubicBezTo>
                  <a:cubicBezTo>
                    <a:pt x="7570" y="10206"/>
                    <a:pt x="8960" y="8820"/>
                    <a:pt x="8960" y="8820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51">
              <a:extLst>
                <a:ext uri="{FF2B5EF4-FFF2-40B4-BE49-F238E27FC236}">
                  <a16:creationId xmlns:a16="http://schemas.microsoft.com/office/drawing/2014/main" id="{FE4A1455-B031-DB5B-EADF-DFAE24B1FD2A}"/>
                </a:ext>
              </a:extLst>
            </p:cNvPr>
            <p:cNvSpPr/>
            <p:nvPr/>
          </p:nvSpPr>
          <p:spPr>
            <a:xfrm>
              <a:off x="7870070" y="2275294"/>
              <a:ext cx="160247" cy="83760"/>
            </a:xfrm>
            <a:custGeom>
              <a:avLst/>
              <a:gdLst>
                <a:gd name="connsiteX0" fmla="*/ 68326 w 74650"/>
                <a:gd name="connsiteY0" fmla="*/ 12385 h 39019"/>
                <a:gd name="connsiteX1" fmla="*/ 55024 w 74650"/>
                <a:gd name="connsiteY1" fmla="*/ 104 h 39019"/>
                <a:gd name="connsiteX2" fmla="*/ 40729 w 74650"/>
                <a:gd name="connsiteY2" fmla="*/ 8423 h 39019"/>
                <a:gd name="connsiteX3" fmla="*/ 27824 w 74650"/>
                <a:gd name="connsiteY3" fmla="*/ 104 h 39019"/>
                <a:gd name="connsiteX4" fmla="*/ 13330 w 74650"/>
                <a:gd name="connsiteY4" fmla="*/ 8820 h 39019"/>
                <a:gd name="connsiteX5" fmla="*/ 13330 w 74650"/>
                <a:gd name="connsiteY5" fmla="*/ 104 h 39019"/>
                <a:gd name="connsiteX6" fmla="*/ 227 w 74650"/>
                <a:gd name="connsiteY6" fmla="*/ 1095 h 39019"/>
                <a:gd name="connsiteX7" fmla="*/ 227 w 74650"/>
                <a:gd name="connsiteY7" fmla="*/ 4264 h 39019"/>
                <a:gd name="connsiteX8" fmla="*/ 6977 w 74650"/>
                <a:gd name="connsiteY8" fmla="*/ 9216 h 39019"/>
                <a:gd name="connsiteX9" fmla="*/ 6977 w 74650"/>
                <a:gd name="connsiteY9" fmla="*/ 32192 h 39019"/>
                <a:gd name="connsiteX10" fmla="*/ 227 w 74650"/>
                <a:gd name="connsiteY10" fmla="*/ 35955 h 39019"/>
                <a:gd name="connsiteX11" fmla="*/ 227 w 74650"/>
                <a:gd name="connsiteY11" fmla="*/ 39124 h 39019"/>
                <a:gd name="connsiteX12" fmla="*/ 10352 w 74650"/>
                <a:gd name="connsiteY12" fmla="*/ 38728 h 39019"/>
                <a:gd name="connsiteX13" fmla="*/ 20478 w 74650"/>
                <a:gd name="connsiteY13" fmla="*/ 39124 h 39019"/>
                <a:gd name="connsiteX14" fmla="*/ 20478 w 74650"/>
                <a:gd name="connsiteY14" fmla="*/ 35955 h 39019"/>
                <a:gd name="connsiteX15" fmla="*/ 13926 w 74650"/>
                <a:gd name="connsiteY15" fmla="*/ 32192 h 39019"/>
                <a:gd name="connsiteX16" fmla="*/ 13926 w 74650"/>
                <a:gd name="connsiteY16" fmla="*/ 16148 h 39019"/>
                <a:gd name="connsiteX17" fmla="*/ 27030 w 74650"/>
                <a:gd name="connsiteY17" fmla="*/ 2679 h 39019"/>
                <a:gd name="connsiteX18" fmla="*/ 33978 w 74650"/>
                <a:gd name="connsiteY18" fmla="*/ 11989 h 39019"/>
                <a:gd name="connsiteX19" fmla="*/ 33978 w 74650"/>
                <a:gd name="connsiteY19" fmla="*/ 32192 h 39019"/>
                <a:gd name="connsiteX20" fmla="*/ 27427 w 74650"/>
                <a:gd name="connsiteY20" fmla="*/ 35955 h 39019"/>
                <a:gd name="connsiteX21" fmla="*/ 27427 w 74650"/>
                <a:gd name="connsiteY21" fmla="*/ 39124 h 39019"/>
                <a:gd name="connsiteX22" fmla="*/ 37552 w 74650"/>
                <a:gd name="connsiteY22" fmla="*/ 38728 h 39019"/>
                <a:gd name="connsiteX23" fmla="*/ 47678 w 74650"/>
                <a:gd name="connsiteY23" fmla="*/ 39124 h 39019"/>
                <a:gd name="connsiteX24" fmla="*/ 47678 w 74650"/>
                <a:gd name="connsiteY24" fmla="*/ 35955 h 39019"/>
                <a:gd name="connsiteX25" fmla="*/ 41126 w 74650"/>
                <a:gd name="connsiteY25" fmla="*/ 32192 h 39019"/>
                <a:gd name="connsiteX26" fmla="*/ 41126 w 74650"/>
                <a:gd name="connsiteY26" fmla="*/ 16148 h 39019"/>
                <a:gd name="connsiteX27" fmla="*/ 54229 w 74650"/>
                <a:gd name="connsiteY27" fmla="*/ 2679 h 39019"/>
                <a:gd name="connsiteX28" fmla="*/ 61178 w 74650"/>
                <a:gd name="connsiteY28" fmla="*/ 11989 h 39019"/>
                <a:gd name="connsiteX29" fmla="*/ 61178 w 74650"/>
                <a:gd name="connsiteY29" fmla="*/ 32192 h 39019"/>
                <a:gd name="connsiteX30" fmla="*/ 54627 w 74650"/>
                <a:gd name="connsiteY30" fmla="*/ 35955 h 39019"/>
                <a:gd name="connsiteX31" fmla="*/ 54627 w 74650"/>
                <a:gd name="connsiteY31" fmla="*/ 39124 h 39019"/>
                <a:gd name="connsiteX32" fmla="*/ 64752 w 74650"/>
                <a:gd name="connsiteY32" fmla="*/ 38728 h 39019"/>
                <a:gd name="connsiteX33" fmla="*/ 74878 w 74650"/>
                <a:gd name="connsiteY33" fmla="*/ 39124 h 39019"/>
                <a:gd name="connsiteX34" fmla="*/ 74878 w 74650"/>
                <a:gd name="connsiteY34" fmla="*/ 35955 h 39019"/>
                <a:gd name="connsiteX35" fmla="*/ 68326 w 74650"/>
                <a:gd name="connsiteY35" fmla="*/ 32192 h 3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650" h="39019">
                  <a:moveTo>
                    <a:pt x="68326" y="12385"/>
                  </a:moveTo>
                  <a:cubicBezTo>
                    <a:pt x="68326" y="4660"/>
                    <a:pt x="64355" y="104"/>
                    <a:pt x="55024" y="104"/>
                  </a:cubicBezTo>
                  <a:cubicBezTo>
                    <a:pt x="47876" y="104"/>
                    <a:pt x="43111" y="3868"/>
                    <a:pt x="40729" y="8423"/>
                  </a:cubicBezTo>
                  <a:cubicBezTo>
                    <a:pt x="38942" y="2085"/>
                    <a:pt x="34177" y="104"/>
                    <a:pt x="27824" y="104"/>
                  </a:cubicBezTo>
                  <a:cubicBezTo>
                    <a:pt x="20478" y="104"/>
                    <a:pt x="15911" y="4066"/>
                    <a:pt x="13330" y="8820"/>
                  </a:cubicBezTo>
                  <a:lnTo>
                    <a:pt x="13330" y="104"/>
                  </a:lnTo>
                  <a:lnTo>
                    <a:pt x="227" y="1095"/>
                  </a:lnTo>
                  <a:lnTo>
                    <a:pt x="227" y="4264"/>
                  </a:lnTo>
                  <a:cubicBezTo>
                    <a:pt x="6183" y="4264"/>
                    <a:pt x="6977" y="4858"/>
                    <a:pt x="6977" y="9216"/>
                  </a:cubicBezTo>
                  <a:lnTo>
                    <a:pt x="6977" y="32192"/>
                  </a:lnTo>
                  <a:cubicBezTo>
                    <a:pt x="6977" y="35955"/>
                    <a:pt x="5984" y="35955"/>
                    <a:pt x="227" y="35955"/>
                  </a:cubicBezTo>
                  <a:lnTo>
                    <a:pt x="227" y="39124"/>
                  </a:lnTo>
                  <a:cubicBezTo>
                    <a:pt x="425" y="39124"/>
                    <a:pt x="6580" y="38728"/>
                    <a:pt x="10352" y="38728"/>
                  </a:cubicBezTo>
                  <a:cubicBezTo>
                    <a:pt x="13529" y="38728"/>
                    <a:pt x="19684" y="39124"/>
                    <a:pt x="20478" y="39124"/>
                  </a:cubicBezTo>
                  <a:lnTo>
                    <a:pt x="20478" y="35955"/>
                  </a:lnTo>
                  <a:cubicBezTo>
                    <a:pt x="14720" y="35955"/>
                    <a:pt x="13926" y="35955"/>
                    <a:pt x="13926" y="32192"/>
                  </a:cubicBezTo>
                  <a:lnTo>
                    <a:pt x="13926" y="16148"/>
                  </a:lnTo>
                  <a:cubicBezTo>
                    <a:pt x="13926" y="7037"/>
                    <a:pt x="21272" y="2679"/>
                    <a:pt x="27030" y="2679"/>
                  </a:cubicBezTo>
                  <a:cubicBezTo>
                    <a:pt x="33184" y="2679"/>
                    <a:pt x="33978" y="7433"/>
                    <a:pt x="33978" y="11989"/>
                  </a:cubicBezTo>
                  <a:lnTo>
                    <a:pt x="33978" y="32192"/>
                  </a:lnTo>
                  <a:cubicBezTo>
                    <a:pt x="33978" y="35955"/>
                    <a:pt x="33184" y="35955"/>
                    <a:pt x="27427" y="35955"/>
                  </a:cubicBezTo>
                  <a:lnTo>
                    <a:pt x="27427" y="39124"/>
                  </a:lnTo>
                  <a:cubicBezTo>
                    <a:pt x="27625" y="39124"/>
                    <a:pt x="33780" y="38728"/>
                    <a:pt x="37552" y="38728"/>
                  </a:cubicBezTo>
                  <a:cubicBezTo>
                    <a:pt x="40729" y="38728"/>
                    <a:pt x="46884" y="39124"/>
                    <a:pt x="47678" y="39124"/>
                  </a:cubicBezTo>
                  <a:lnTo>
                    <a:pt x="47678" y="35955"/>
                  </a:lnTo>
                  <a:cubicBezTo>
                    <a:pt x="41920" y="35955"/>
                    <a:pt x="41126" y="35955"/>
                    <a:pt x="41126" y="32192"/>
                  </a:cubicBezTo>
                  <a:lnTo>
                    <a:pt x="41126" y="16148"/>
                  </a:lnTo>
                  <a:cubicBezTo>
                    <a:pt x="41126" y="7037"/>
                    <a:pt x="48472" y="2679"/>
                    <a:pt x="54229" y="2679"/>
                  </a:cubicBezTo>
                  <a:cubicBezTo>
                    <a:pt x="60384" y="2679"/>
                    <a:pt x="61178" y="7433"/>
                    <a:pt x="61178" y="11989"/>
                  </a:cubicBezTo>
                  <a:lnTo>
                    <a:pt x="61178" y="32192"/>
                  </a:lnTo>
                  <a:cubicBezTo>
                    <a:pt x="61178" y="35955"/>
                    <a:pt x="60384" y="35955"/>
                    <a:pt x="54627" y="35955"/>
                  </a:cubicBezTo>
                  <a:lnTo>
                    <a:pt x="54627" y="39124"/>
                  </a:lnTo>
                  <a:cubicBezTo>
                    <a:pt x="54825" y="39124"/>
                    <a:pt x="60980" y="38728"/>
                    <a:pt x="64752" y="38728"/>
                  </a:cubicBezTo>
                  <a:cubicBezTo>
                    <a:pt x="67929" y="38728"/>
                    <a:pt x="74083" y="39124"/>
                    <a:pt x="74878" y="39124"/>
                  </a:cubicBezTo>
                  <a:lnTo>
                    <a:pt x="74878" y="35955"/>
                  </a:lnTo>
                  <a:cubicBezTo>
                    <a:pt x="69120" y="35955"/>
                    <a:pt x="68326" y="35955"/>
                    <a:pt x="68326" y="32192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52">
              <a:extLst>
                <a:ext uri="{FF2B5EF4-FFF2-40B4-BE49-F238E27FC236}">
                  <a16:creationId xmlns:a16="http://schemas.microsoft.com/office/drawing/2014/main" id="{2AFB4860-23E3-E3A0-3D1E-F3D44F3368AF}"/>
                </a:ext>
              </a:extLst>
            </p:cNvPr>
            <p:cNvSpPr/>
            <p:nvPr/>
          </p:nvSpPr>
          <p:spPr>
            <a:xfrm>
              <a:off x="8082792" y="2226823"/>
              <a:ext cx="39208" cy="36139"/>
            </a:xfrm>
            <a:custGeom>
              <a:avLst/>
              <a:gdLst>
                <a:gd name="connsiteX0" fmla="*/ 2219 w 18265"/>
                <a:gd name="connsiteY0" fmla="*/ 16940 h 16835"/>
                <a:gd name="connsiteX1" fmla="*/ 16315 w 18265"/>
                <a:gd name="connsiteY1" fmla="*/ 6839 h 16835"/>
                <a:gd name="connsiteX2" fmla="*/ 18499 w 18265"/>
                <a:gd name="connsiteY2" fmla="*/ 3670 h 16835"/>
                <a:gd name="connsiteX3" fmla="*/ 14727 w 18265"/>
                <a:gd name="connsiteY3" fmla="*/ 104 h 16835"/>
                <a:gd name="connsiteX4" fmla="*/ 11749 w 18265"/>
                <a:gd name="connsiteY4" fmla="*/ 1887 h 16835"/>
                <a:gd name="connsiteX5" fmla="*/ 233 w 18265"/>
                <a:gd name="connsiteY5" fmla="*/ 14762 h 1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5" h="16835">
                  <a:moveTo>
                    <a:pt x="2219" y="16940"/>
                  </a:moveTo>
                  <a:cubicBezTo>
                    <a:pt x="9168" y="11989"/>
                    <a:pt x="14528" y="8225"/>
                    <a:pt x="16315" y="6839"/>
                  </a:cubicBezTo>
                  <a:cubicBezTo>
                    <a:pt x="17705" y="6047"/>
                    <a:pt x="18499" y="5254"/>
                    <a:pt x="18499" y="3670"/>
                  </a:cubicBezTo>
                  <a:cubicBezTo>
                    <a:pt x="18499" y="2085"/>
                    <a:pt x="16911" y="104"/>
                    <a:pt x="14727" y="104"/>
                  </a:cubicBezTo>
                  <a:cubicBezTo>
                    <a:pt x="13337" y="104"/>
                    <a:pt x="12741" y="897"/>
                    <a:pt x="11749" y="1887"/>
                  </a:cubicBezTo>
                  <a:lnTo>
                    <a:pt x="233" y="14762"/>
                  </a:ln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53">
              <a:extLst>
                <a:ext uri="{FF2B5EF4-FFF2-40B4-BE49-F238E27FC236}">
                  <a16:creationId xmlns:a16="http://schemas.microsoft.com/office/drawing/2014/main" id="{8CD9BF49-F4C2-6E1B-21A8-49C6E5BCB994}"/>
                </a:ext>
              </a:extLst>
            </p:cNvPr>
            <p:cNvSpPr/>
            <p:nvPr/>
          </p:nvSpPr>
          <p:spPr>
            <a:xfrm>
              <a:off x="8048791" y="2274444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54">
              <a:extLst>
                <a:ext uri="{FF2B5EF4-FFF2-40B4-BE49-F238E27FC236}">
                  <a16:creationId xmlns:a16="http://schemas.microsoft.com/office/drawing/2014/main" id="{BA846538-8A98-E038-428F-4FA7149DE7B8}"/>
                </a:ext>
              </a:extLst>
            </p:cNvPr>
            <p:cNvSpPr/>
            <p:nvPr/>
          </p:nvSpPr>
          <p:spPr>
            <a:xfrm>
              <a:off x="8151195" y="2277420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90" name="Rectangle 43">
            <a:extLst>
              <a:ext uri="{FF2B5EF4-FFF2-40B4-BE49-F238E27FC236}">
                <a16:creationId xmlns:a16="http://schemas.microsoft.com/office/drawing/2014/main" id="{99B56B73-BEF1-0B99-A11E-0D6289870FF9}"/>
              </a:ext>
            </a:extLst>
          </p:cNvPr>
          <p:cNvSpPr/>
          <p:nvPr/>
        </p:nvSpPr>
        <p:spPr>
          <a:xfrm rot="16200000">
            <a:off x="7303546" y="4518598"/>
            <a:ext cx="2301156" cy="9599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1" name="Freeform: Shape 8">
            <a:extLst>
              <a:ext uri="{FF2B5EF4-FFF2-40B4-BE49-F238E27FC236}">
                <a16:creationId xmlns:a16="http://schemas.microsoft.com/office/drawing/2014/main" id="{ACCD3FF8-1F33-BBBC-D92E-033A28C5D5E2}"/>
              </a:ext>
            </a:extLst>
          </p:cNvPr>
          <p:cNvSpPr/>
          <p:nvPr/>
        </p:nvSpPr>
        <p:spPr>
          <a:xfrm flipV="1">
            <a:off x="7974165" y="3753324"/>
            <a:ext cx="14574" cy="2616293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2" name="Freeform: Shape 2">
            <a:extLst>
              <a:ext uri="{FF2B5EF4-FFF2-40B4-BE49-F238E27FC236}">
                <a16:creationId xmlns:a16="http://schemas.microsoft.com/office/drawing/2014/main" id="{0DDF272A-49B4-245A-EF89-362060E5B244}"/>
              </a:ext>
            </a:extLst>
          </p:cNvPr>
          <p:cNvSpPr/>
          <p:nvPr/>
        </p:nvSpPr>
        <p:spPr>
          <a:xfrm flipV="1">
            <a:off x="7943252" y="3944787"/>
            <a:ext cx="61884" cy="2204349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3" name="Freeform: Shape 9">
            <a:extLst>
              <a:ext uri="{FF2B5EF4-FFF2-40B4-BE49-F238E27FC236}">
                <a16:creationId xmlns:a16="http://schemas.microsoft.com/office/drawing/2014/main" id="{65F12EF0-BA06-2A0C-6C22-43027D854059}"/>
              </a:ext>
            </a:extLst>
          </p:cNvPr>
          <p:cNvSpPr/>
          <p:nvPr/>
        </p:nvSpPr>
        <p:spPr>
          <a:xfrm>
            <a:off x="7950996" y="3724364"/>
            <a:ext cx="46405" cy="46302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4" name="Freeform: Shape 40">
            <a:extLst>
              <a:ext uri="{FF2B5EF4-FFF2-40B4-BE49-F238E27FC236}">
                <a16:creationId xmlns:a16="http://schemas.microsoft.com/office/drawing/2014/main" id="{00A2609A-A0BE-8F4B-DF9B-D943A0728A93}"/>
              </a:ext>
            </a:extLst>
          </p:cNvPr>
          <p:cNvSpPr/>
          <p:nvPr/>
        </p:nvSpPr>
        <p:spPr>
          <a:xfrm>
            <a:off x="8029482" y="3775277"/>
            <a:ext cx="38485" cy="97384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5" name="Freeform: Shape 41">
            <a:extLst>
              <a:ext uri="{FF2B5EF4-FFF2-40B4-BE49-F238E27FC236}">
                <a16:creationId xmlns:a16="http://schemas.microsoft.com/office/drawing/2014/main" id="{62C1624B-2A44-9D3F-2107-3CAAC0B98558}"/>
              </a:ext>
            </a:extLst>
          </p:cNvPr>
          <p:cNvSpPr/>
          <p:nvPr/>
        </p:nvSpPr>
        <p:spPr>
          <a:xfrm>
            <a:off x="8081464" y="3847978"/>
            <a:ext cx="45772" cy="64620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6" name="Freeform: Shape 56">
            <a:extLst>
              <a:ext uri="{FF2B5EF4-FFF2-40B4-BE49-F238E27FC236}">
                <a16:creationId xmlns:a16="http://schemas.microsoft.com/office/drawing/2014/main" id="{972A4951-07E1-F86A-6E9E-EB690BA008DC}"/>
              </a:ext>
            </a:extLst>
          </p:cNvPr>
          <p:cNvSpPr/>
          <p:nvPr/>
        </p:nvSpPr>
        <p:spPr>
          <a:xfrm flipV="1">
            <a:off x="7061135" y="4165212"/>
            <a:ext cx="1822477" cy="176350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lgDashDot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7" name="Freeform: Shape 1">
            <a:extLst>
              <a:ext uri="{FF2B5EF4-FFF2-40B4-BE49-F238E27FC236}">
                <a16:creationId xmlns:a16="http://schemas.microsoft.com/office/drawing/2014/main" id="{2C5AB3D2-F81F-BE06-C0A3-D8880E370C78}"/>
              </a:ext>
            </a:extLst>
          </p:cNvPr>
          <p:cNvSpPr/>
          <p:nvPr/>
        </p:nvSpPr>
        <p:spPr>
          <a:xfrm flipV="1">
            <a:off x="6835139" y="5016078"/>
            <a:ext cx="14574" cy="61774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8" name="Freeform: Shape 38">
            <a:extLst>
              <a:ext uri="{FF2B5EF4-FFF2-40B4-BE49-F238E27FC236}">
                <a16:creationId xmlns:a16="http://schemas.microsoft.com/office/drawing/2014/main" id="{5CC6D02B-95D8-18C6-73BF-8B41D962A902}"/>
              </a:ext>
            </a:extLst>
          </p:cNvPr>
          <p:cNvSpPr/>
          <p:nvPr/>
        </p:nvSpPr>
        <p:spPr>
          <a:xfrm>
            <a:off x="6643770" y="4833343"/>
            <a:ext cx="38485" cy="97384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9" name="Freeform: Shape 39">
            <a:extLst>
              <a:ext uri="{FF2B5EF4-FFF2-40B4-BE49-F238E27FC236}">
                <a16:creationId xmlns:a16="http://schemas.microsoft.com/office/drawing/2014/main" id="{360F0288-D07D-26E1-CA1D-4F0408196903}"/>
              </a:ext>
            </a:extLst>
          </p:cNvPr>
          <p:cNvSpPr/>
          <p:nvPr/>
        </p:nvSpPr>
        <p:spPr>
          <a:xfrm>
            <a:off x="6695760" y="4880326"/>
            <a:ext cx="52148" cy="71445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0" name="Freeform: Shape 3">
            <a:extLst>
              <a:ext uri="{FF2B5EF4-FFF2-40B4-BE49-F238E27FC236}">
                <a16:creationId xmlns:a16="http://schemas.microsoft.com/office/drawing/2014/main" id="{A9A46903-E31F-CF6A-2DE4-9FE031CEAAEE}"/>
              </a:ext>
            </a:extLst>
          </p:cNvPr>
          <p:cNvSpPr/>
          <p:nvPr/>
        </p:nvSpPr>
        <p:spPr>
          <a:xfrm flipV="1">
            <a:off x="6636279" y="5033275"/>
            <a:ext cx="1793508" cy="1456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1" name="Freeform: Shape 5">
            <a:extLst>
              <a:ext uri="{FF2B5EF4-FFF2-40B4-BE49-F238E27FC236}">
                <a16:creationId xmlns:a16="http://schemas.microsoft.com/office/drawing/2014/main" id="{FA8F1D92-D3EB-E60B-7184-30E7F1CEE1DA}"/>
              </a:ext>
            </a:extLst>
          </p:cNvPr>
          <p:cNvSpPr/>
          <p:nvPr/>
        </p:nvSpPr>
        <p:spPr>
          <a:xfrm>
            <a:off x="6607301" y="5023803"/>
            <a:ext cx="46399" cy="46307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3" name="TextBox 263">
            <a:extLst>
              <a:ext uri="{FF2B5EF4-FFF2-40B4-BE49-F238E27FC236}">
                <a16:creationId xmlns:a16="http://schemas.microsoft.com/office/drawing/2014/main" id="{DCF8A1FE-8AE6-BF3F-AAAC-742395086F09}"/>
              </a:ext>
            </a:extLst>
          </p:cNvPr>
          <p:cNvSpPr txBox="1"/>
          <p:nvPr/>
        </p:nvSpPr>
        <p:spPr>
          <a:xfrm>
            <a:off x="5456466" y="5934815"/>
            <a:ext cx="2567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Límites eléctricos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C9DA6A3A-72E8-BD31-C43E-9E93D83DADBA}"/>
                  </a:ext>
                </a:extLst>
              </p:cNvPr>
              <p:cNvSpPr txBox="1"/>
              <p:nvPr/>
            </p:nvSpPr>
            <p:spPr>
              <a:xfrm>
                <a:off x="7122145" y="4517040"/>
                <a:ext cx="935846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s-E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s-ES" sz="2000" b="1" dirty="0">
                  <a:solidFill>
                    <a:schemeClr val="accent2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C9DA6A3A-72E8-BD31-C43E-9E93D83D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145" y="4517040"/>
                <a:ext cx="935846" cy="4135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841299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8673"/>
            <a:ext cx="9144000" cy="2469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58216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38271DED-4B2E-FDC4-6BFD-C9F72D4434A6}"/>
              </a:ext>
            </a:extLst>
          </p:cNvPr>
          <p:cNvSpPr txBox="1">
            <a:spLocks/>
          </p:cNvSpPr>
          <p:nvPr/>
        </p:nvSpPr>
        <p:spPr>
          <a:xfrm>
            <a:off x="494705" y="1044821"/>
            <a:ext cx="58674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dirty="0">
                <a:latin typeface="CMU Serif" panose="02000603000000000000" pitchFamily="2" charset="0"/>
              </a:rPr>
              <a:t>EMR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74" y="1180812"/>
            <a:ext cx="1053021" cy="1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4821"/>
            <a:ext cx="5867400" cy="994172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972" y="1929508"/>
            <a:ext cx="4420028" cy="3313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1" y="1929507"/>
            <a:ext cx="4420029" cy="331375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B59B9700-418D-D0ED-4E8E-E96C4897550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400327B-A021-2830-0229-7C61D18E10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28673"/>
            <a:ext cx="9144000" cy="1133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2350"/>
            <a:ext cx="9144000" cy="1335372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21FAF3E-3051-EA45-4155-4E052B849600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27936314-7FB0-0409-6BE6-B47D83477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CA2D5920-7D57-4DAA-CF04-46DD9D9FD3C1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38" y="2053233"/>
            <a:ext cx="3256362" cy="403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3" y="419071"/>
            <a:ext cx="60404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Discretización del modelo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257174" y="1991916"/>
            <a:ext cx="3803513" cy="77600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532" y="4558525"/>
            <a:ext cx="234798" cy="3428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749" y="3639721"/>
            <a:ext cx="1871900" cy="1871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80" y="1553887"/>
            <a:ext cx="3833631" cy="1652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80" y="3726364"/>
            <a:ext cx="3833631" cy="1664322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6C27B8D4-DCFB-FAA7-9033-3AC73399BDE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A807C6DE-74B5-0ED0-3E18-1C4AA3AC2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755" y="1991917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277374" y="2887869"/>
            <a:ext cx="575232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3849930-C84F-0402-EEFA-EBD7FB8CFE3E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DF3E0D5-5ADA-C382-76BC-80E403F2C0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FDF069D9-3E6B-2258-0ECB-C09767BD22E7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9" y="2193131"/>
            <a:ext cx="2471738" cy="2471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19" y="3044998"/>
            <a:ext cx="3186113" cy="7938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3586163" y="3429000"/>
            <a:ext cx="1343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6B27B2DC-5BB4-A739-CD51-F79C76AD2914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AE6932F-59F5-8692-1400-79EEA9DC7B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6" name="Title 4">
            <a:extLst>
              <a:ext uri="{FF2B5EF4-FFF2-40B4-BE49-F238E27FC236}">
                <a16:creationId xmlns:a16="http://schemas.microsoft.com/office/drawing/2014/main" id="{E8076FAE-7F6B-6A73-CD6B-75F215B6A112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5537"/>
            <a:ext cx="9144000" cy="106954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34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04BA19E-F2A3-B274-286B-B9333AE7CCE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9F17E4A4-464B-C936-839A-7E1A9E004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60139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1DDB1-6E59-D2FC-52FC-C5729A1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9" y="2122205"/>
            <a:ext cx="4242978" cy="3181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17" y="1929508"/>
            <a:ext cx="4757035" cy="3566417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AB4E4B7B-81FF-BCBA-9317-FEA81A03F493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D73526D7-6CFA-3297-AB00-7932C58607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D900906E-9E90-00EE-4C7B-950195530F5D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Simulación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8" t="694" r="605" b="10693"/>
          <a:stretch/>
        </p:blipFill>
        <p:spPr>
          <a:xfrm>
            <a:off x="3231827" y="1437982"/>
            <a:ext cx="4732732" cy="470324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06635-A605-2303-1B17-D63A891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22" y="1631950"/>
            <a:ext cx="2412728" cy="4584700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D1083593-7E8A-7D3E-A7BA-71049A1147D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2730C8C-2301-353C-9CD8-E061AC216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0C5FFC58-BEA7-8A55-CA51-DD7D85D25930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C1549A9-71A1-786D-8C85-E2C41857932A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505FB55A-18D3-5A67-8C26-4AEF04C20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56616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4289050" y="1483991"/>
            <a:ext cx="57150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Frecuencia de conmutación de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 40 kHz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Aislamiento galvánico </a:t>
            </a:r>
            <a:r>
              <a:rPr lang="es-ES" dirty="0">
                <a:latin typeface="CMU Serif" panose="02000603000000000000" pitchFamily="2" charset="0"/>
              </a:rPr>
              <a:t>entre TS y LVS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41566E-2480-8CE0-EBB0-3BD3B55B64AE}"/>
              </a:ext>
            </a:extLst>
          </p:cNvPr>
          <p:cNvGrpSpPr/>
          <p:nvPr/>
        </p:nvGrpSpPr>
        <p:grpSpPr>
          <a:xfrm>
            <a:off x="307561" y="2055115"/>
            <a:ext cx="3909426" cy="1521043"/>
            <a:chOff x="929650" y="2865351"/>
            <a:chExt cx="3296668" cy="12826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0CFD6A-0A89-F240-D04C-4A435D7A0734}"/>
                </a:ext>
              </a:extLst>
            </p:cNvPr>
            <p:cNvSpPr/>
            <p:nvPr/>
          </p:nvSpPr>
          <p:spPr>
            <a:xfrm flipV="1">
              <a:off x="1891351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64A8CB-1C3B-33F6-3871-CBF9E71757E5}"/>
                </a:ext>
              </a:extLst>
            </p:cNvPr>
            <p:cNvSpPr/>
            <p:nvPr/>
          </p:nvSpPr>
          <p:spPr>
            <a:xfrm flipV="1">
              <a:off x="1891351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1891351" y="3153128"/>
              <a:ext cx="178837" cy="27839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462B92-021A-75E3-4B7B-89F2C4348000}"/>
                </a:ext>
              </a:extLst>
            </p:cNvPr>
            <p:cNvSpPr/>
            <p:nvPr/>
          </p:nvSpPr>
          <p:spPr>
            <a:xfrm flipV="1">
              <a:off x="1849026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F635F-C93D-A808-92A1-50DC478A838D}"/>
                </a:ext>
              </a:extLst>
            </p:cNvPr>
            <p:cNvSpPr/>
            <p:nvPr/>
          </p:nvSpPr>
          <p:spPr>
            <a:xfrm>
              <a:off x="1921555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F8B76-3BD0-BEA3-DA08-205DB66014BA}"/>
                </a:ext>
              </a:extLst>
            </p:cNvPr>
            <p:cNvSpPr/>
            <p:nvPr/>
          </p:nvSpPr>
          <p:spPr>
            <a:xfrm flipV="1">
              <a:off x="1712514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3A0F82-F335-1A7F-E32F-4115EB450A3C}"/>
                </a:ext>
              </a:extLst>
            </p:cNvPr>
            <p:cNvSpPr/>
            <p:nvPr/>
          </p:nvSpPr>
          <p:spPr>
            <a:xfrm flipV="1">
              <a:off x="2067655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890E62-17DE-CA6E-05D5-2148F9C75F1F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6015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2A50C3-589E-2D42-0382-D60B34B974E8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96F60C-AC41-4588-CADC-BDBE1E485578}"/>
                </a:ext>
              </a:extLst>
            </p:cNvPr>
            <p:cNvSpPr/>
            <p:nvPr/>
          </p:nvSpPr>
          <p:spPr>
            <a:xfrm flipV="1">
              <a:off x="2067655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57C36B-79EF-2C28-B296-C06DE865BF59}"/>
                </a:ext>
              </a:extLst>
            </p:cNvPr>
            <p:cNvSpPr/>
            <p:nvPr/>
          </p:nvSpPr>
          <p:spPr>
            <a:xfrm flipV="1">
              <a:off x="2053547" y="2973567"/>
              <a:ext cx="28216" cy="28096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3B8199-8786-1683-475F-B46692A2F5F2}"/>
                </a:ext>
              </a:extLst>
            </p:cNvPr>
            <p:cNvSpPr/>
            <p:nvPr/>
          </p:nvSpPr>
          <p:spPr>
            <a:xfrm flipV="1">
              <a:off x="2067655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E4F308-AC90-A56C-28D2-ABDEC1B61E10}"/>
                </a:ext>
              </a:extLst>
            </p:cNvPr>
            <p:cNvSpPr/>
            <p:nvPr/>
          </p:nvSpPr>
          <p:spPr>
            <a:xfrm flipV="1">
              <a:off x="2053547" y="330459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29C68D-F11C-A37C-462C-19FC29F2A598}"/>
                </a:ext>
              </a:extLst>
            </p:cNvPr>
            <p:cNvSpPr/>
            <p:nvPr/>
          </p:nvSpPr>
          <p:spPr>
            <a:xfrm flipV="1">
              <a:off x="2610922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3BAB-54F2-312C-D80F-E678FFF34DB6}"/>
                </a:ext>
              </a:extLst>
            </p:cNvPr>
            <p:cNvSpPr/>
            <p:nvPr/>
          </p:nvSpPr>
          <p:spPr>
            <a:xfrm flipV="1">
              <a:off x="2610922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25094C-A489-5274-B15D-5F0FE6172FAC}"/>
                </a:ext>
              </a:extLst>
            </p:cNvPr>
            <p:cNvSpPr/>
            <p:nvPr/>
          </p:nvSpPr>
          <p:spPr>
            <a:xfrm flipV="1">
              <a:off x="2610922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AFD2FC-6647-C40A-5582-645D3C159C58}"/>
                </a:ext>
              </a:extLst>
            </p:cNvPr>
            <p:cNvSpPr/>
            <p:nvPr/>
          </p:nvSpPr>
          <p:spPr>
            <a:xfrm flipV="1">
              <a:off x="2568598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17C408-7FD4-4DC0-1F6D-C724C28B59ED}"/>
                </a:ext>
              </a:extLst>
            </p:cNvPr>
            <p:cNvSpPr/>
            <p:nvPr/>
          </p:nvSpPr>
          <p:spPr>
            <a:xfrm>
              <a:off x="2641126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2FEA20-09A1-76C0-8A08-CAC78DAD015C}"/>
                </a:ext>
              </a:extLst>
            </p:cNvPr>
            <p:cNvSpPr/>
            <p:nvPr/>
          </p:nvSpPr>
          <p:spPr>
            <a:xfrm flipV="1">
              <a:off x="2432085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5ACBB48-3196-6A93-8320-6BB2AECC414C}"/>
                </a:ext>
              </a:extLst>
            </p:cNvPr>
            <p:cNvSpPr/>
            <p:nvPr/>
          </p:nvSpPr>
          <p:spPr>
            <a:xfrm flipV="1">
              <a:off x="2787226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4908F21-BF3E-2695-EE17-7E7B0F4340A8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7B08CE-E34F-F254-B550-6E601A832225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6D363C-C87C-FA3A-8A88-5EADE7E917E4}"/>
                </a:ext>
              </a:extLst>
            </p:cNvPr>
            <p:cNvSpPr/>
            <p:nvPr/>
          </p:nvSpPr>
          <p:spPr>
            <a:xfrm flipV="1">
              <a:off x="2787226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1197D6-C15B-B4BE-94D4-8F0D6FAFE033}"/>
                </a:ext>
              </a:extLst>
            </p:cNvPr>
            <p:cNvSpPr/>
            <p:nvPr/>
          </p:nvSpPr>
          <p:spPr>
            <a:xfrm flipV="1">
              <a:off x="2773118" y="2973567"/>
              <a:ext cx="28166" cy="28096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2C3044-D360-CCA4-42EA-0061E3A64E0D}"/>
                </a:ext>
              </a:extLst>
            </p:cNvPr>
            <p:cNvSpPr/>
            <p:nvPr/>
          </p:nvSpPr>
          <p:spPr>
            <a:xfrm flipV="1">
              <a:off x="2787226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427F2-2136-2A39-9104-794E9E24F346}"/>
                </a:ext>
              </a:extLst>
            </p:cNvPr>
            <p:cNvSpPr/>
            <p:nvPr/>
          </p:nvSpPr>
          <p:spPr>
            <a:xfrm flipV="1">
              <a:off x="2773118" y="3304593"/>
              <a:ext cx="28166" cy="28096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F99B58C-D085-6CD9-1954-D2DA0BBF0503}"/>
                </a:ext>
              </a:extLst>
            </p:cNvPr>
            <p:cNvSpPr/>
            <p:nvPr/>
          </p:nvSpPr>
          <p:spPr>
            <a:xfrm flipV="1">
              <a:off x="3330493" y="2874783"/>
              <a:ext cx="176253" cy="181787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136CA1-8D58-6B80-16DE-F63E19EE6C1A}"/>
                </a:ext>
              </a:extLst>
            </p:cNvPr>
            <p:cNvSpPr/>
            <p:nvPr/>
          </p:nvSpPr>
          <p:spPr>
            <a:xfrm flipV="1">
              <a:off x="3330493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9032-C726-FCDC-240E-89026F949BAA}"/>
                </a:ext>
              </a:extLst>
            </p:cNvPr>
            <p:cNvSpPr/>
            <p:nvPr/>
          </p:nvSpPr>
          <p:spPr>
            <a:xfrm flipV="1">
              <a:off x="3330493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5EFD5D-835E-BCE5-1BD6-B49C826F2274}"/>
                </a:ext>
              </a:extLst>
            </p:cNvPr>
            <p:cNvSpPr/>
            <p:nvPr/>
          </p:nvSpPr>
          <p:spPr>
            <a:xfrm flipV="1">
              <a:off x="3288169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5CDACC-3CAF-A8FC-92C6-CC425CB41A9A}"/>
                </a:ext>
              </a:extLst>
            </p:cNvPr>
            <p:cNvSpPr/>
            <p:nvPr/>
          </p:nvSpPr>
          <p:spPr>
            <a:xfrm>
              <a:off x="3360697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A2ACBB-26EB-CE73-89A1-D479D51EF366}"/>
                </a:ext>
              </a:extLst>
            </p:cNvPr>
            <p:cNvSpPr/>
            <p:nvPr/>
          </p:nvSpPr>
          <p:spPr>
            <a:xfrm flipV="1">
              <a:off x="3151656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231C03-FC08-8E49-9CBA-596E68C1239D}"/>
                </a:ext>
              </a:extLst>
            </p:cNvPr>
            <p:cNvSpPr/>
            <p:nvPr/>
          </p:nvSpPr>
          <p:spPr>
            <a:xfrm flipV="1">
              <a:off x="3506747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3ED07F-2BE4-8C9B-7369-0ECF21E56DFA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3F4FD5-0D8B-C3F5-B6C9-FFF573E90BCD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12663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BE0FB-98AD-259C-4773-19A1269ED785}"/>
                </a:ext>
              </a:extLst>
            </p:cNvPr>
            <p:cNvSpPr/>
            <p:nvPr/>
          </p:nvSpPr>
          <p:spPr>
            <a:xfrm flipV="1">
              <a:off x="3506747" y="2987615"/>
              <a:ext cx="105812" cy="135437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7D9DFF-5654-BA59-6BB8-9E66D22BAD09}"/>
                </a:ext>
              </a:extLst>
            </p:cNvPr>
            <p:cNvSpPr/>
            <p:nvPr/>
          </p:nvSpPr>
          <p:spPr>
            <a:xfrm flipV="1">
              <a:off x="3492639" y="2973567"/>
              <a:ext cx="28216" cy="28096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182054-12D3-18C0-4F29-1B3B04FAC88D}"/>
                </a:ext>
              </a:extLst>
            </p:cNvPr>
            <p:cNvSpPr/>
            <p:nvPr/>
          </p:nvSpPr>
          <p:spPr>
            <a:xfrm flipV="1">
              <a:off x="3506747" y="3183204"/>
              <a:ext cx="105812" cy="135437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37C504-E291-FEA0-1B11-FBC7B10439CE}"/>
                </a:ext>
              </a:extLst>
            </p:cNvPr>
            <p:cNvSpPr/>
            <p:nvPr/>
          </p:nvSpPr>
          <p:spPr>
            <a:xfrm flipV="1">
              <a:off x="3492639" y="3304593"/>
              <a:ext cx="28216" cy="28096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DCD58-E7D0-75B6-28FC-FF12710B2D41}"/>
                </a:ext>
              </a:extLst>
            </p:cNvPr>
            <p:cNvSpPr/>
            <p:nvPr/>
          </p:nvSpPr>
          <p:spPr>
            <a:xfrm flipV="1">
              <a:off x="1891351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BA989-57AE-D2E9-3CEE-E5529AE2E153}"/>
                </a:ext>
              </a:extLst>
            </p:cNvPr>
            <p:cNvSpPr/>
            <p:nvPr/>
          </p:nvSpPr>
          <p:spPr>
            <a:xfrm flipV="1">
              <a:off x="1891351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D72C2B-3051-2EA0-4C63-625762DE1E4D}"/>
                </a:ext>
              </a:extLst>
            </p:cNvPr>
            <p:cNvSpPr/>
            <p:nvPr/>
          </p:nvSpPr>
          <p:spPr>
            <a:xfrm flipV="1">
              <a:off x="1891351" y="3869643"/>
              <a:ext cx="178837" cy="278345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948BCE-442C-2B32-87CA-1428C23F25FB}"/>
                </a:ext>
              </a:extLst>
            </p:cNvPr>
            <p:cNvSpPr/>
            <p:nvPr/>
          </p:nvSpPr>
          <p:spPr>
            <a:xfrm flipV="1">
              <a:off x="1849026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714DAF8-F5F8-DB77-557A-3A96A5C71E23}"/>
                </a:ext>
              </a:extLst>
            </p:cNvPr>
            <p:cNvSpPr/>
            <p:nvPr/>
          </p:nvSpPr>
          <p:spPr>
            <a:xfrm>
              <a:off x="1921555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E9263D-423B-02E7-F5AA-0A9919CD666A}"/>
                </a:ext>
              </a:extLst>
            </p:cNvPr>
            <p:cNvSpPr/>
            <p:nvPr/>
          </p:nvSpPr>
          <p:spPr>
            <a:xfrm flipV="1">
              <a:off x="1712514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7C2E82F-33BF-602F-7F3A-4EF436AD6500}"/>
                </a:ext>
              </a:extLst>
            </p:cNvPr>
            <p:cNvSpPr/>
            <p:nvPr/>
          </p:nvSpPr>
          <p:spPr>
            <a:xfrm flipV="1">
              <a:off x="2067655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95054C-00DC-796C-CD16-F270C665F5E9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6020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F3425-2699-CFBE-CACE-EFFD0E787B93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A3202E-8FFD-EF57-9673-6100C10BB7D1}"/>
                </a:ext>
              </a:extLst>
            </p:cNvPr>
            <p:cNvSpPr/>
            <p:nvPr/>
          </p:nvSpPr>
          <p:spPr>
            <a:xfrm flipV="1">
              <a:off x="2067655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66785B-57B4-FA89-0A96-45BE727A17EC}"/>
                </a:ext>
              </a:extLst>
            </p:cNvPr>
            <p:cNvSpPr/>
            <p:nvPr/>
          </p:nvSpPr>
          <p:spPr>
            <a:xfrm flipV="1">
              <a:off x="2053547" y="3690082"/>
              <a:ext cx="28216" cy="28096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6C4145-681B-106D-EA7B-529F0415211B}"/>
                </a:ext>
              </a:extLst>
            </p:cNvPr>
            <p:cNvSpPr/>
            <p:nvPr/>
          </p:nvSpPr>
          <p:spPr>
            <a:xfrm flipV="1">
              <a:off x="2067655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0538C8-3EC4-EDD4-9B01-D5971F56D5EA}"/>
                </a:ext>
              </a:extLst>
            </p:cNvPr>
            <p:cNvSpPr/>
            <p:nvPr/>
          </p:nvSpPr>
          <p:spPr>
            <a:xfrm flipV="1">
              <a:off x="2053547" y="4021108"/>
              <a:ext cx="28216" cy="28096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204FF7-652A-0C05-BE0B-FA60012D7AF0}"/>
                </a:ext>
              </a:extLst>
            </p:cNvPr>
            <p:cNvSpPr/>
            <p:nvPr/>
          </p:nvSpPr>
          <p:spPr>
            <a:xfrm flipV="1">
              <a:off x="2610922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AA30E6-E928-E6A6-37A0-853CC3DDE85D}"/>
                </a:ext>
              </a:extLst>
            </p:cNvPr>
            <p:cNvSpPr/>
            <p:nvPr/>
          </p:nvSpPr>
          <p:spPr>
            <a:xfrm flipV="1">
              <a:off x="2610922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59BABF-6644-B352-8567-A10C1F05B7A9}"/>
                </a:ext>
              </a:extLst>
            </p:cNvPr>
            <p:cNvSpPr/>
            <p:nvPr/>
          </p:nvSpPr>
          <p:spPr>
            <a:xfrm flipV="1">
              <a:off x="2610922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CBAA43-52AC-EF99-59EE-0FD53FB43085}"/>
                </a:ext>
              </a:extLst>
            </p:cNvPr>
            <p:cNvSpPr/>
            <p:nvPr/>
          </p:nvSpPr>
          <p:spPr>
            <a:xfrm flipV="1">
              <a:off x="2568598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7FFC84-7E73-5060-33A7-73149D171229}"/>
                </a:ext>
              </a:extLst>
            </p:cNvPr>
            <p:cNvSpPr/>
            <p:nvPr/>
          </p:nvSpPr>
          <p:spPr>
            <a:xfrm>
              <a:off x="2641126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E9137D-5474-CA45-B668-DA32DB6B3244}"/>
                </a:ext>
              </a:extLst>
            </p:cNvPr>
            <p:cNvSpPr/>
            <p:nvPr/>
          </p:nvSpPr>
          <p:spPr>
            <a:xfrm flipV="1">
              <a:off x="2432085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12B84B-0056-4E21-21F8-CA81CDF6ABD6}"/>
                </a:ext>
              </a:extLst>
            </p:cNvPr>
            <p:cNvSpPr/>
            <p:nvPr/>
          </p:nvSpPr>
          <p:spPr>
            <a:xfrm flipV="1">
              <a:off x="2787226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7448459-249D-1ABC-C910-B4F3A7A7DB4B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FA58D1A-8423-96A7-EAC3-067784A20E17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F9E156-A071-9EFF-E3EF-644E6343BCCB}"/>
                </a:ext>
              </a:extLst>
            </p:cNvPr>
            <p:cNvSpPr/>
            <p:nvPr/>
          </p:nvSpPr>
          <p:spPr>
            <a:xfrm flipV="1">
              <a:off x="2787226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DD3B008-CF5D-BAA4-8E84-F6E6EAF286EE}"/>
                </a:ext>
              </a:extLst>
            </p:cNvPr>
            <p:cNvSpPr/>
            <p:nvPr/>
          </p:nvSpPr>
          <p:spPr>
            <a:xfrm flipV="1">
              <a:off x="2773118" y="3690082"/>
              <a:ext cx="28166" cy="28096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956AC6-110C-E111-2214-F863418683EB}"/>
                </a:ext>
              </a:extLst>
            </p:cNvPr>
            <p:cNvSpPr/>
            <p:nvPr/>
          </p:nvSpPr>
          <p:spPr>
            <a:xfrm flipV="1">
              <a:off x="2787226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AA9402-D44A-A2EE-CE48-CDBF007C8E25}"/>
                </a:ext>
              </a:extLst>
            </p:cNvPr>
            <p:cNvSpPr/>
            <p:nvPr/>
          </p:nvSpPr>
          <p:spPr>
            <a:xfrm flipV="1">
              <a:off x="2773118" y="4021108"/>
              <a:ext cx="28166" cy="28096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7E547C-B1F4-DD72-5ECC-9E87F9475499}"/>
                </a:ext>
              </a:extLst>
            </p:cNvPr>
            <p:cNvSpPr/>
            <p:nvPr/>
          </p:nvSpPr>
          <p:spPr>
            <a:xfrm flipV="1">
              <a:off x="3330493" y="3591249"/>
              <a:ext cx="176253" cy="181837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71FA0A-041D-A7B8-1A2D-BC463CF10F3E}"/>
                </a:ext>
              </a:extLst>
            </p:cNvPr>
            <p:cNvSpPr/>
            <p:nvPr/>
          </p:nvSpPr>
          <p:spPr>
            <a:xfrm flipV="1">
              <a:off x="3330493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0F66F23-0EAD-85CF-3A7C-F7145F4DA6F9}"/>
                </a:ext>
              </a:extLst>
            </p:cNvPr>
            <p:cNvSpPr/>
            <p:nvPr/>
          </p:nvSpPr>
          <p:spPr>
            <a:xfrm flipV="1">
              <a:off x="3330493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3654ECC-57E5-700C-B3C5-7B74FB1010DC}"/>
                </a:ext>
              </a:extLst>
            </p:cNvPr>
            <p:cNvSpPr/>
            <p:nvPr/>
          </p:nvSpPr>
          <p:spPr>
            <a:xfrm flipV="1">
              <a:off x="3288169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510B5-F1D8-AD3C-6804-E5D0483DBA0E}"/>
                </a:ext>
              </a:extLst>
            </p:cNvPr>
            <p:cNvSpPr/>
            <p:nvPr/>
          </p:nvSpPr>
          <p:spPr>
            <a:xfrm>
              <a:off x="3360697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1A2C0D1-3E25-2C50-2DCD-91092F7751F5}"/>
                </a:ext>
              </a:extLst>
            </p:cNvPr>
            <p:cNvSpPr/>
            <p:nvPr/>
          </p:nvSpPr>
          <p:spPr>
            <a:xfrm flipV="1">
              <a:off x="3151656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83FEA47-3760-E91A-2EDA-9AE6CE01E74B}"/>
                </a:ext>
              </a:extLst>
            </p:cNvPr>
            <p:cNvSpPr/>
            <p:nvPr/>
          </p:nvSpPr>
          <p:spPr>
            <a:xfrm flipV="1">
              <a:off x="3506747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702485-4A06-80B2-97AB-806E1D3CF204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8EA1CFA-F246-1D0B-090F-6607A52CD30E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12663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ABD37E-BF93-6CB8-195A-06DD69353E0F}"/>
                </a:ext>
              </a:extLst>
            </p:cNvPr>
            <p:cNvSpPr/>
            <p:nvPr/>
          </p:nvSpPr>
          <p:spPr>
            <a:xfrm flipV="1">
              <a:off x="3506747" y="3704130"/>
              <a:ext cx="105812" cy="13538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55C5651-40D7-D441-E4BA-170BE49B8D7E}"/>
                </a:ext>
              </a:extLst>
            </p:cNvPr>
            <p:cNvSpPr/>
            <p:nvPr/>
          </p:nvSpPr>
          <p:spPr>
            <a:xfrm flipV="1">
              <a:off x="3492639" y="3690082"/>
              <a:ext cx="28216" cy="28096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943B38-544A-DC4B-A1D0-013091D49A0C}"/>
                </a:ext>
              </a:extLst>
            </p:cNvPr>
            <p:cNvSpPr/>
            <p:nvPr/>
          </p:nvSpPr>
          <p:spPr>
            <a:xfrm flipV="1">
              <a:off x="3506747" y="3899719"/>
              <a:ext cx="105812" cy="135437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874CAB-EC04-50A3-ABD3-5F01B208348F}"/>
                </a:ext>
              </a:extLst>
            </p:cNvPr>
            <p:cNvSpPr/>
            <p:nvPr/>
          </p:nvSpPr>
          <p:spPr>
            <a:xfrm flipV="1">
              <a:off x="3492639" y="4021108"/>
              <a:ext cx="28216" cy="28096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47D8C-8BDB-4F17-1E96-579186C05C27}"/>
                </a:ext>
              </a:extLst>
            </p:cNvPr>
            <p:cNvSpPr/>
            <p:nvPr/>
          </p:nvSpPr>
          <p:spPr>
            <a:xfrm flipV="1">
              <a:off x="2067655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A62F77-C1FC-E604-FA74-4E6C9C923103}"/>
                </a:ext>
              </a:extLst>
            </p:cNvPr>
            <p:cNvSpPr/>
            <p:nvPr/>
          </p:nvSpPr>
          <p:spPr>
            <a:xfrm flipV="1">
              <a:off x="2787226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6ADECA9-527D-F8D7-3A06-219F8D81D709}"/>
                </a:ext>
              </a:extLst>
            </p:cNvPr>
            <p:cNvSpPr/>
            <p:nvPr/>
          </p:nvSpPr>
          <p:spPr>
            <a:xfrm flipV="1">
              <a:off x="3506747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EAB0AAB-607E-43C1-67BF-193B4204E234}"/>
                </a:ext>
              </a:extLst>
            </p:cNvPr>
            <p:cNvSpPr/>
            <p:nvPr/>
          </p:nvSpPr>
          <p:spPr>
            <a:xfrm flipV="1">
              <a:off x="2067655" y="2865351"/>
              <a:ext cx="1439092" cy="12663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31E2A1-1497-F01F-DE37-C9996463698F}"/>
                </a:ext>
              </a:extLst>
            </p:cNvPr>
            <p:cNvSpPr/>
            <p:nvPr/>
          </p:nvSpPr>
          <p:spPr>
            <a:xfrm flipV="1">
              <a:off x="2067655" y="4133561"/>
              <a:ext cx="1439092" cy="12663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048E4D-A134-C04D-E87C-33579D75B6FB}"/>
                </a:ext>
              </a:extLst>
            </p:cNvPr>
            <p:cNvSpPr/>
            <p:nvPr/>
          </p:nvSpPr>
          <p:spPr>
            <a:xfrm flipV="1">
              <a:off x="1080743" y="2877255"/>
              <a:ext cx="986912" cy="1268209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28E0DD3-0A55-9A39-784A-A4A19B034AD4}"/>
                </a:ext>
              </a:extLst>
            </p:cNvPr>
            <p:cNvSpPr/>
            <p:nvPr/>
          </p:nvSpPr>
          <p:spPr>
            <a:xfrm flipV="1">
              <a:off x="929650" y="3429024"/>
              <a:ext cx="302185" cy="150426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B5A343-D0C7-1AFB-15B3-D6685BFCD9D1}"/>
                </a:ext>
              </a:extLst>
            </p:cNvPr>
            <p:cNvSpPr/>
            <p:nvPr/>
          </p:nvSpPr>
          <p:spPr>
            <a:xfrm flipV="1">
              <a:off x="1527964" y="2877256"/>
              <a:ext cx="539690" cy="1268209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FFA1E5-880C-5075-83AD-0D26D24AF9A9}"/>
                </a:ext>
              </a:extLst>
            </p:cNvPr>
            <p:cNvSpPr/>
            <p:nvPr/>
          </p:nvSpPr>
          <p:spPr>
            <a:xfrm flipV="1">
              <a:off x="1376847" y="3454079"/>
              <a:ext cx="302234" cy="100317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E73F75-82D6-7395-A76F-16CCD276DFE9}"/>
                </a:ext>
              </a:extLst>
            </p:cNvPr>
            <p:cNvSpPr/>
            <p:nvPr/>
          </p:nvSpPr>
          <p:spPr>
            <a:xfrm flipV="1">
              <a:off x="3506747" y="3429000"/>
              <a:ext cx="719571" cy="179116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84064E-CDB8-4C8B-4011-F90400676CD4}"/>
                </a:ext>
              </a:extLst>
            </p:cNvPr>
            <p:cNvSpPr/>
            <p:nvPr/>
          </p:nvSpPr>
          <p:spPr>
            <a:xfrm flipV="1">
              <a:off x="2787226" y="3429000"/>
              <a:ext cx="1439092" cy="89533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C7906C-A6AE-EEA2-9093-6C310F9953FA}"/>
                </a:ext>
              </a:extLst>
            </p:cNvPr>
            <p:cNvSpPr/>
            <p:nvPr/>
          </p:nvSpPr>
          <p:spPr>
            <a:xfrm flipV="1">
              <a:off x="2067655" y="3429000"/>
              <a:ext cx="2158663" cy="12663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C5D899-9BF9-F3A1-D4D9-644DCC468E32}"/>
                </a:ext>
              </a:extLst>
            </p:cNvPr>
            <p:cNvSpPr/>
            <p:nvPr/>
          </p:nvSpPr>
          <p:spPr>
            <a:xfrm flipV="1">
              <a:off x="2053547" y="3423878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FA92C50-5463-DF2B-FBEA-FFF4A2BCFF5A}"/>
                </a:ext>
              </a:extLst>
            </p:cNvPr>
            <p:cNvSpPr/>
            <p:nvPr/>
          </p:nvSpPr>
          <p:spPr>
            <a:xfrm flipV="1">
              <a:off x="2771727" y="350611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8EA4EC-28F5-1ECC-9ABB-EB6E3FEAC898}"/>
                </a:ext>
              </a:extLst>
            </p:cNvPr>
            <p:cNvSpPr/>
            <p:nvPr/>
          </p:nvSpPr>
          <p:spPr>
            <a:xfrm flipV="1">
              <a:off x="3491298" y="359245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B0A89A42-E4EE-EC47-098E-1D8ECB924E07}"/>
              </a:ext>
            </a:extLst>
          </p:cNvPr>
          <p:cNvSpPr/>
          <p:nvPr/>
        </p:nvSpPr>
        <p:spPr>
          <a:xfrm flipV="1">
            <a:off x="970520" y="2034696"/>
            <a:ext cx="89602" cy="89219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8572DAA0-4A72-1370-42C0-40F4FB667AD0}"/>
              </a:ext>
            </a:extLst>
          </p:cNvPr>
          <p:cNvSpPr/>
          <p:nvPr/>
        </p:nvSpPr>
        <p:spPr>
          <a:xfrm flipV="1">
            <a:off x="963919" y="3517781"/>
            <a:ext cx="89602" cy="89219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AE6FEB-BAD5-4236-2C9E-A95AF5EA16D1}"/>
              </a:ext>
            </a:extLst>
          </p:cNvPr>
          <p:cNvGrpSpPr/>
          <p:nvPr/>
        </p:nvGrpSpPr>
        <p:grpSpPr>
          <a:xfrm>
            <a:off x="354675" y="2013368"/>
            <a:ext cx="3866262" cy="3313403"/>
            <a:chOff x="354675" y="2013368"/>
            <a:chExt cx="3866262" cy="3313403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451965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45196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451964" y="4099276"/>
              <a:ext cx="212078" cy="330140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40177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48778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239887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66103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71331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661039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644308" y="3886340"/>
              <a:ext cx="33461" cy="33318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661039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644308" y="4278895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305284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30528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305284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25509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34110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2093206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51435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514358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497628" y="3886340"/>
              <a:ext cx="33401" cy="33318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514358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497628" y="4278895"/>
              <a:ext cx="33401" cy="33318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3158603" y="3769196"/>
              <a:ext cx="209014" cy="215576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3158602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3158602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3108411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3194420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946525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367617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1501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367617" y="3903000"/>
              <a:ext cx="125480" cy="16061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350886" y="3886340"/>
              <a:ext cx="33461" cy="33318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367617" y="4134943"/>
              <a:ext cx="125480" cy="16061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350886" y="4278895"/>
              <a:ext cx="33461" cy="33318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451965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45196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451964" y="4948971"/>
              <a:ext cx="212078" cy="330082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40177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48778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239887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66103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741688" y="4913248"/>
              <a:ext cx="89603" cy="7139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741688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661039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644308" y="4736035"/>
              <a:ext cx="33461" cy="33318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661039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644308" y="5128590"/>
              <a:ext cx="33461" cy="33318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305284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30528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305284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25509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34110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2093206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51435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59494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594947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514358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497628" y="4736035"/>
              <a:ext cx="33401" cy="33318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514358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497628" y="5128590"/>
              <a:ext cx="33401" cy="33318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3158603" y="4618831"/>
              <a:ext cx="209014" cy="215636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3158602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3158602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3108411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3194420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946525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367617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44826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448267" y="4913249"/>
              <a:ext cx="89603" cy="1501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367617" y="4752694"/>
              <a:ext cx="125480" cy="160553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350886" y="4736035"/>
              <a:ext cx="33461" cy="33318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367617" y="4984638"/>
              <a:ext cx="125480" cy="16061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350886" y="5128590"/>
              <a:ext cx="33461" cy="33318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66103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51435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367617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661039" y="3758010"/>
              <a:ext cx="1706578" cy="1501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661039" y="5261945"/>
              <a:ext cx="1706578" cy="1501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1021035" y="3772128"/>
              <a:ext cx="640004" cy="1503933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841829" y="4456165"/>
              <a:ext cx="358411" cy="118964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367617" y="4426425"/>
              <a:ext cx="853320" cy="212409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514359" y="4426425"/>
              <a:ext cx="1706578" cy="106175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661039" y="4426425"/>
              <a:ext cx="2559898" cy="1501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644308" y="4420352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495978" y="4517871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349296" y="4620260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643241" y="2071995"/>
              <a:ext cx="133062" cy="170377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432541" y="3504087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54675" y="3545394"/>
              <a:ext cx="133062" cy="1736767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273048" y="4358395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564262" y="2852007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710692" y="2013368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970520" y="3734879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970520" y="5237552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0" name="Rectangle 7">
            <a:extLst>
              <a:ext uri="{FF2B5EF4-FFF2-40B4-BE49-F238E27FC236}">
                <a16:creationId xmlns:a16="http://schemas.microsoft.com/office/drawing/2014/main" id="{790168DF-C244-E614-A907-02757D094A4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5DCA22D-E0F9-5EF0-4889-20164ED00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740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07658"/>
            <a:ext cx="6858000" cy="1241822"/>
          </a:xfrm>
        </p:spPr>
        <p:txBody>
          <a:bodyPr>
            <a:normAutofit fontScale="70000" lnSpcReduction="2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FE0C4E8-C555-C7B8-E781-F0D78A64CA2E}"/>
              </a:ext>
            </a:extLst>
          </p:cNvPr>
          <p:cNvSpPr/>
          <p:nvPr/>
        </p:nvSpPr>
        <p:spPr>
          <a:xfrm>
            <a:off x="0" y="687990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74F94C90-9F12-3F89-799A-0077004C3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821124"/>
              </p:ext>
            </p:extLst>
          </p:nvPr>
        </p:nvGraphicFramePr>
        <p:xfrm>
          <a:off x="0" y="687990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51C9D02-1766-AF7F-5794-743692DFC854}"/>
              </a:ext>
            </a:extLst>
          </p:cNvPr>
          <p:cNvSpPr/>
          <p:nvPr/>
        </p:nvSpPr>
        <p:spPr>
          <a:xfrm>
            <a:off x="0" y="1558058"/>
            <a:ext cx="9144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</a:t>
            </a:r>
          </a:p>
          <a:p>
            <a:pPr algn="ctr"/>
            <a:r>
              <a:rPr lang="es-ES" sz="4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un inversor trifásico dual</a:t>
            </a:r>
          </a:p>
          <a:p>
            <a:pPr algn="ctr"/>
            <a:r>
              <a:rPr lang="es-ES" sz="4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tracción eléctrica</a:t>
            </a:r>
            <a:endParaRPr lang="es-E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3138469" y="2180100"/>
            <a:ext cx="2237441" cy="2497800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DF94ABD5-7051-45E9-FC74-64CF4A4B6C22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5" name="Content Placeholder 6">
            <a:extLst>
              <a:ext uri="{FF2B5EF4-FFF2-40B4-BE49-F238E27FC236}">
                <a16:creationId xmlns:a16="http://schemas.microsoft.com/office/drawing/2014/main" id="{10FFC5CE-016D-4929-76B9-38A743DAC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48D7EA76-9455-2546-DB8A-3EFCC9E1D829}"/>
              </a:ext>
            </a:extLst>
          </p:cNvPr>
          <p:cNvSpPr txBox="1"/>
          <p:nvPr/>
        </p:nvSpPr>
        <p:spPr>
          <a:xfrm>
            <a:off x="4002773" y="4836329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SiC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39" y="2885141"/>
            <a:ext cx="3142506" cy="16050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81" y="2706287"/>
            <a:ext cx="3265658" cy="18866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2547526" y="4723213"/>
            <a:ext cx="2543636" cy="612548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6234498" y="4708869"/>
            <a:ext cx="2155164" cy="705295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628650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628650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8292382D-09B0-9A61-9801-FE79EBCA473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0C8BB36-027F-03C3-BFF9-E0BDBA2CA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C041166D-D905-82E5-29F0-7364927FD9F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876AD22-5CB1-ACCE-4F2C-17115FC555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ABD63DD-2C83-8A82-D0B1-9A06CCE4FA85}"/>
              </a:ext>
            </a:extLst>
          </p:cNvPr>
          <p:cNvGrpSpPr/>
          <p:nvPr/>
        </p:nvGrpSpPr>
        <p:grpSpPr>
          <a:xfrm>
            <a:off x="1089812" y="2785182"/>
            <a:ext cx="2059789" cy="2270382"/>
            <a:chOff x="1089812" y="2785182"/>
            <a:chExt cx="2059789" cy="22703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898A0-4E01-747B-060B-E41C2584E5C9}"/>
                </a:ext>
              </a:extLst>
            </p:cNvPr>
            <p:cNvSpPr/>
            <p:nvPr/>
          </p:nvSpPr>
          <p:spPr>
            <a:xfrm flipV="1">
              <a:off x="238006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10954-5405-C900-B68E-4063EE1326C5}"/>
                </a:ext>
              </a:extLst>
            </p:cNvPr>
            <p:cNvSpPr/>
            <p:nvPr/>
          </p:nvSpPr>
          <p:spPr>
            <a:xfrm flipV="1">
              <a:off x="173248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1FAC8D-0D68-2200-1548-D8557689C664}"/>
                </a:ext>
              </a:extLst>
            </p:cNvPr>
            <p:cNvSpPr/>
            <p:nvPr/>
          </p:nvSpPr>
          <p:spPr>
            <a:xfrm>
              <a:off x="2166211" y="3831266"/>
              <a:ext cx="428860" cy="58050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0FBF7A-A7D7-C72C-E6C9-CF07358206CE}"/>
                </a:ext>
              </a:extLst>
            </p:cNvPr>
            <p:cNvSpPr/>
            <p:nvPr/>
          </p:nvSpPr>
          <p:spPr>
            <a:xfrm flipV="1">
              <a:off x="173248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B024BB-9B61-404E-296D-694176F5387A}"/>
                </a:ext>
              </a:extLst>
            </p:cNvPr>
            <p:cNvSpPr/>
            <p:nvPr/>
          </p:nvSpPr>
          <p:spPr>
            <a:xfrm flipV="1">
              <a:off x="173248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693E04-3CAF-8AA0-6E5B-808C4F3B3A51}"/>
                </a:ext>
              </a:extLst>
            </p:cNvPr>
            <p:cNvSpPr/>
            <p:nvPr/>
          </p:nvSpPr>
          <p:spPr>
            <a:xfrm flipV="1">
              <a:off x="157738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77360B-660E-2D2A-550E-0BBC38AD190B}"/>
                </a:ext>
              </a:extLst>
            </p:cNvPr>
            <p:cNvSpPr/>
            <p:nvPr/>
          </p:nvSpPr>
          <p:spPr>
            <a:xfrm>
              <a:off x="184317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399F70-8776-0F72-0AEB-4F0E15EEC1E2}"/>
                </a:ext>
              </a:extLst>
            </p:cNvPr>
            <p:cNvSpPr/>
            <p:nvPr/>
          </p:nvSpPr>
          <p:spPr>
            <a:xfrm flipV="1">
              <a:off x="108981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E7F35-6D30-E8C5-0BFD-581024932178}"/>
                </a:ext>
              </a:extLst>
            </p:cNvPr>
            <p:cNvSpPr/>
            <p:nvPr/>
          </p:nvSpPr>
          <p:spPr>
            <a:xfrm flipV="1">
              <a:off x="262780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0AD848-56FA-899C-ECBD-BF4E61D4D1D4}"/>
                </a:ext>
              </a:extLst>
            </p:cNvPr>
            <p:cNvSpPr/>
            <p:nvPr/>
          </p:nvSpPr>
          <p:spPr>
            <a:xfrm flipV="1">
              <a:off x="262780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840B1C-7EB0-47F1-6588-140BAEFB52FB}"/>
                </a:ext>
              </a:extLst>
            </p:cNvPr>
            <p:cNvSpPr/>
            <p:nvPr/>
          </p:nvSpPr>
          <p:spPr>
            <a:xfrm flipV="1">
              <a:off x="237857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E72147-153B-851B-63CD-78161B9705A0}"/>
                </a:ext>
              </a:extLst>
            </p:cNvPr>
            <p:cNvSpPr/>
            <p:nvPr/>
          </p:nvSpPr>
          <p:spPr>
            <a:xfrm flipV="1">
              <a:off x="232687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FCD61F-B235-D5A9-CB2F-5E34529420DC}"/>
                </a:ext>
              </a:extLst>
            </p:cNvPr>
            <p:cNvSpPr/>
            <p:nvPr/>
          </p:nvSpPr>
          <p:spPr>
            <a:xfrm flipV="1">
              <a:off x="237857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0AD5D36-5618-D71A-6EBB-5D2EBD3053DE}"/>
                </a:ext>
              </a:extLst>
            </p:cNvPr>
            <p:cNvSpPr/>
            <p:nvPr/>
          </p:nvSpPr>
          <p:spPr>
            <a:xfrm flipV="1">
              <a:off x="232926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221A22-7726-1FCB-6EBD-DFA3974B3B37}"/>
                </a:ext>
              </a:extLst>
            </p:cNvPr>
            <p:cNvSpPr/>
            <p:nvPr/>
          </p:nvSpPr>
          <p:spPr>
            <a:xfrm rot="5400000" flipV="1">
              <a:off x="2064725" y="3920500"/>
              <a:ext cx="609507" cy="37303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rgbClr val="FF9933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05" name="Graphic 104" descr="Line arrow Slight curve">
              <a:extLst>
                <a:ext uri="{FF2B5EF4-FFF2-40B4-BE49-F238E27FC236}">
                  <a16:creationId xmlns:a16="http://schemas.microsoft.com/office/drawing/2014/main" id="{6712B719-069D-7622-3B90-EFE1EB59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3" y="4273357"/>
              <a:ext cx="782207" cy="782207"/>
            </a:xfrm>
            <a:prstGeom prst="rect">
              <a:avLst/>
            </a:prstGeom>
          </p:spPr>
        </p:pic>
        <p:pic>
          <p:nvPicPr>
            <p:cNvPr id="106" name="Graphic 105" descr="Line arrow Slight curve">
              <a:extLst>
                <a:ext uri="{FF2B5EF4-FFF2-40B4-BE49-F238E27FC236}">
                  <a16:creationId xmlns:a16="http://schemas.microsoft.com/office/drawing/2014/main" id="{25FFF78B-2E60-7731-785B-BAEBA1BA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4" y="3955635"/>
              <a:ext cx="782207" cy="78220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487BEF-5CD7-44E3-BC28-C408E1884E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2380641" y="3831266"/>
              <a:ext cx="0" cy="10859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B64480B-9085-6C27-5A65-427D5DD3C0BB}"/>
              </a:ext>
            </a:extLst>
          </p:cNvPr>
          <p:cNvGrpSpPr/>
          <p:nvPr/>
        </p:nvGrpSpPr>
        <p:grpSpPr>
          <a:xfrm>
            <a:off x="4893722" y="2686883"/>
            <a:ext cx="4205990" cy="2713792"/>
            <a:chOff x="4893722" y="2686883"/>
            <a:chExt cx="4205990" cy="27137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98E12E-4BDC-31AF-D61B-A248039A9FAA}"/>
                </a:ext>
              </a:extLst>
            </p:cNvPr>
            <p:cNvSpPr/>
            <p:nvPr/>
          </p:nvSpPr>
          <p:spPr>
            <a:xfrm flipV="1">
              <a:off x="702928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2B3B9E-2502-0D4B-BDCC-A6F57223CBAD}"/>
                </a:ext>
              </a:extLst>
            </p:cNvPr>
            <p:cNvSpPr/>
            <p:nvPr/>
          </p:nvSpPr>
          <p:spPr>
            <a:xfrm flipV="1">
              <a:off x="638170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A49008-D7C9-A322-17B0-13E508812BDE}"/>
                </a:ext>
              </a:extLst>
            </p:cNvPr>
            <p:cNvSpPr/>
            <p:nvPr/>
          </p:nvSpPr>
          <p:spPr>
            <a:xfrm flipV="1">
              <a:off x="638170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66ADF8-1D36-EC76-28BB-C57B9F0406A5}"/>
                </a:ext>
              </a:extLst>
            </p:cNvPr>
            <p:cNvSpPr/>
            <p:nvPr/>
          </p:nvSpPr>
          <p:spPr>
            <a:xfrm flipV="1">
              <a:off x="638170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DBA195-0E51-9FA6-93A6-DD5006D79E8B}"/>
                </a:ext>
              </a:extLst>
            </p:cNvPr>
            <p:cNvSpPr/>
            <p:nvPr/>
          </p:nvSpPr>
          <p:spPr>
            <a:xfrm flipV="1">
              <a:off x="622660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FCE49B-74C0-AA50-AE57-17230B52933E}"/>
                </a:ext>
              </a:extLst>
            </p:cNvPr>
            <p:cNvSpPr/>
            <p:nvPr/>
          </p:nvSpPr>
          <p:spPr>
            <a:xfrm>
              <a:off x="649239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D5B45A-0612-60BF-4F2E-1C1622BE75AB}"/>
                </a:ext>
              </a:extLst>
            </p:cNvPr>
            <p:cNvSpPr/>
            <p:nvPr/>
          </p:nvSpPr>
          <p:spPr>
            <a:xfrm flipV="1">
              <a:off x="573903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FB8CA3-A2BA-1B1A-6C57-16E603477F13}"/>
                </a:ext>
              </a:extLst>
            </p:cNvPr>
            <p:cNvSpPr/>
            <p:nvPr/>
          </p:nvSpPr>
          <p:spPr>
            <a:xfrm flipV="1">
              <a:off x="727702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3B5F6C-5AA9-9494-0AEE-74D64AC24B75}"/>
                </a:ext>
              </a:extLst>
            </p:cNvPr>
            <p:cNvSpPr/>
            <p:nvPr/>
          </p:nvSpPr>
          <p:spPr>
            <a:xfrm flipV="1">
              <a:off x="727702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407BF9-6A49-68E6-C480-E69E47A3E99C}"/>
                </a:ext>
              </a:extLst>
            </p:cNvPr>
            <p:cNvSpPr/>
            <p:nvPr/>
          </p:nvSpPr>
          <p:spPr>
            <a:xfrm flipV="1">
              <a:off x="702779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12FE9-F3E0-F878-A79A-B3C0436469A6}"/>
                </a:ext>
              </a:extLst>
            </p:cNvPr>
            <p:cNvSpPr/>
            <p:nvPr/>
          </p:nvSpPr>
          <p:spPr>
            <a:xfrm flipV="1">
              <a:off x="697609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D4D190-2EE4-A921-40E2-CA3895F57E1E}"/>
                </a:ext>
              </a:extLst>
            </p:cNvPr>
            <p:cNvSpPr/>
            <p:nvPr/>
          </p:nvSpPr>
          <p:spPr>
            <a:xfrm flipV="1">
              <a:off x="702779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491D77-4D79-8E4A-3C52-4EC5DB55728C}"/>
                </a:ext>
              </a:extLst>
            </p:cNvPr>
            <p:cNvSpPr/>
            <p:nvPr/>
          </p:nvSpPr>
          <p:spPr>
            <a:xfrm flipV="1">
              <a:off x="697848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B0769-AC3C-A8BF-A69B-E3B088DE3523}"/>
                </a:ext>
              </a:extLst>
            </p:cNvPr>
            <p:cNvSpPr/>
            <p:nvPr/>
          </p:nvSpPr>
          <p:spPr>
            <a:xfrm>
              <a:off x="4983600" y="4341406"/>
              <a:ext cx="1578348" cy="353207"/>
            </a:xfrm>
            <a:custGeom>
              <a:avLst/>
              <a:gdLst>
                <a:gd name="connsiteX0" fmla="*/ 0 w 1912143"/>
                <a:gd name="connsiteY0" fmla="*/ 631031 h 635794"/>
                <a:gd name="connsiteX1" fmla="*/ 583406 w 1912143"/>
                <a:gd name="connsiteY1" fmla="*/ 631031 h 635794"/>
                <a:gd name="connsiteX2" fmla="*/ 583406 w 1912143"/>
                <a:gd name="connsiteY2" fmla="*/ 0 h 635794"/>
                <a:gd name="connsiteX3" fmla="*/ 1273968 w 1912143"/>
                <a:gd name="connsiteY3" fmla="*/ 0 h 635794"/>
                <a:gd name="connsiteX4" fmla="*/ 1273968 w 1912143"/>
                <a:gd name="connsiteY4" fmla="*/ 635794 h 635794"/>
                <a:gd name="connsiteX5" fmla="*/ 1912143 w 1912143"/>
                <a:gd name="connsiteY5" fmla="*/ 635794 h 6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2143" h="635794">
                  <a:moveTo>
                    <a:pt x="0" y="631031"/>
                  </a:moveTo>
                  <a:lnTo>
                    <a:pt x="583406" y="631031"/>
                  </a:lnTo>
                  <a:lnTo>
                    <a:pt x="583406" y="0"/>
                  </a:lnTo>
                  <a:lnTo>
                    <a:pt x="1273968" y="0"/>
                  </a:lnTo>
                  <a:lnTo>
                    <a:pt x="1273968" y="635794"/>
                  </a:lnTo>
                  <a:lnTo>
                    <a:pt x="1912143" y="635794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/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5DE6F8-49B5-D79D-5617-586B53E65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97410" y="3426275"/>
              <a:ext cx="0" cy="6417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/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25CFA0-C10F-93B7-8884-399FEEFA7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4333866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B5494E5-A56D-28C0-0A6B-883AC9CCE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90" y="2993231"/>
              <a:ext cx="0" cy="24050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0C4D31-5F6E-7880-5F2E-57C21AC86C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3674047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/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B178F2F-66CF-F406-560A-84F828DD2912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5026801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780750-3445-2CE7-805A-15703DFF98D2}"/>
                </a:ext>
              </a:extLst>
            </p:cNvPr>
            <p:cNvGrpSpPr/>
            <p:nvPr/>
          </p:nvGrpSpPr>
          <p:grpSpPr>
            <a:xfrm>
              <a:off x="7768566" y="3900002"/>
              <a:ext cx="1018296" cy="433670"/>
              <a:chOff x="7724775" y="4739297"/>
              <a:chExt cx="1690638" cy="578227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955127-8643-A92F-D3BC-2B03A2AD6209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86FFC2D-0078-6BE6-E9BD-373DEE48A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3ABC08D-E5A9-F687-0241-65715E86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37D204-592E-74B6-4FBB-30218316C24A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3FAA506-5709-39BA-61A6-872B6FB2C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1902EA6-ADAD-CEC3-5740-D8E31689E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A274F1C-CA23-317D-D742-E20FF908D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8D350C-F929-E582-1C38-3C56927E877E}"/>
                </a:ext>
              </a:extLst>
            </p:cNvPr>
            <p:cNvGrpSpPr/>
            <p:nvPr/>
          </p:nvGrpSpPr>
          <p:grpSpPr>
            <a:xfrm flipV="1">
              <a:off x="7769549" y="3240257"/>
              <a:ext cx="1018296" cy="433670"/>
              <a:chOff x="7724775" y="4739297"/>
              <a:chExt cx="1690638" cy="57822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EEEDDEC-EDDB-E0EF-0BA9-DADC3F4790C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D284831-7CA0-F4FC-00D5-34FFFF41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A4F57B-9FCE-473F-6F6B-B21E732A6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7A3C17-037D-2E27-392C-DFE2B0582D46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6FBFFE-20DB-3AD5-EE6A-30A345859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28830F7-9040-39EE-3F1D-C0575027E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41FC5E2-A73D-8B80-447D-3AA3CB2AE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C8F2FA5-EFA0-29B8-9D3B-93E5079A83BF}"/>
                </a:ext>
              </a:extLst>
            </p:cNvPr>
            <p:cNvGrpSpPr/>
            <p:nvPr/>
          </p:nvGrpSpPr>
          <p:grpSpPr>
            <a:xfrm>
              <a:off x="7768567" y="4725083"/>
              <a:ext cx="1018295" cy="303917"/>
              <a:chOff x="10358089" y="5157110"/>
              <a:chExt cx="1357727" cy="40522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C70BB3-2094-3260-5FB4-0DAEA07627BC}"/>
                  </a:ext>
                </a:extLst>
              </p:cNvPr>
              <p:cNvGrpSpPr/>
              <p:nvPr/>
            </p:nvGrpSpPr>
            <p:grpSpPr>
              <a:xfrm>
                <a:off x="10358089" y="5157110"/>
                <a:ext cx="520306" cy="404214"/>
                <a:chOff x="7724775" y="4913310"/>
                <a:chExt cx="647883" cy="404214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76DCB8E-83B1-0695-654B-410315CE89B3}"/>
                    </a:ext>
                  </a:extLst>
                </p:cNvPr>
                <p:cNvCxnSpPr/>
                <p:nvPr/>
              </p:nvCxnSpPr>
              <p:spPr>
                <a:xfrm>
                  <a:off x="7724775" y="53175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266666D-D192-66EF-D0F7-85C5B175D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6575" y="4913310"/>
                  <a:ext cx="113604" cy="40421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B7D005D-2BDB-3F22-49E5-350F97B5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59070" y="4913310"/>
                  <a:ext cx="113588" cy="40415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5C2442-9719-B1E6-B60D-DBFC80BD8616}"/>
                  </a:ext>
                </a:extLst>
              </p:cNvPr>
              <p:cNvCxnSpPr/>
              <p:nvPr/>
            </p:nvCxnSpPr>
            <p:spPr>
              <a:xfrm>
                <a:off x="10878394" y="5559401"/>
                <a:ext cx="346773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0FFA5B2-F7D6-4583-B213-A80D09DD8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8665" y="5158119"/>
                <a:ext cx="9123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8E6FE4-2D47-BB7A-9C47-0A09F0457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00977" y="5158119"/>
                <a:ext cx="91221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D71A029-ABC3-7C64-77E4-CF30D4CC2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2198" y="5559401"/>
                <a:ext cx="323618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/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050" smtClean="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05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05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0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FDAB1-96BA-E65B-9219-105CC8787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422" y="2995612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4391B4D-7468-A41B-5473-97FC2840C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088" y="2995608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B41E131E-93EA-2E12-7DBA-CBE49891045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6FABAEF4-3183-C110-DF96-5E88C578C7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07FDE4-B99C-1134-D4D2-25CFFB327C3D}"/>
              </a:ext>
            </a:extLst>
          </p:cNvPr>
          <p:cNvGrpSpPr/>
          <p:nvPr/>
        </p:nvGrpSpPr>
        <p:grpSpPr>
          <a:xfrm>
            <a:off x="1457077" y="1690689"/>
            <a:ext cx="5725473" cy="4524171"/>
            <a:chOff x="1457077" y="1690689"/>
            <a:chExt cx="5725473" cy="452417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3153204" y="1690689"/>
              <a:ext cx="3223444" cy="4045825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2347303" y="2181789"/>
              <a:ext cx="4835247" cy="3079002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2347303" y="1690689"/>
              <a:ext cx="4835247" cy="4045825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1975554" y="5189985"/>
              <a:ext cx="290621" cy="141793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1971025" y="4571941"/>
              <a:ext cx="295150" cy="144059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1973935" y="3958408"/>
              <a:ext cx="292239" cy="141793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1973935" y="3342610"/>
              <a:ext cx="292239" cy="141793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1823264" y="2706762"/>
              <a:ext cx="67933" cy="137261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1925728" y="2822011"/>
              <a:ext cx="23938" cy="61832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1973289" y="2706762"/>
              <a:ext cx="292885" cy="141793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1823264" y="2090963"/>
              <a:ext cx="67933" cy="137261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1925728" y="2206211"/>
              <a:ext cx="23938" cy="61832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1975554" y="2090963"/>
              <a:ext cx="290621" cy="141793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3070714" y="2027854"/>
              <a:ext cx="3388424" cy="3371494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3070714" y="4491042"/>
              <a:ext cx="3388424" cy="1245472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2670886" y="3516788"/>
              <a:ext cx="52405" cy="95824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2753415" y="3596102"/>
              <a:ext cx="18438" cy="44350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2793649" y="3516788"/>
              <a:ext cx="229740" cy="98737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5953106" y="3424787"/>
              <a:ext cx="229416" cy="98737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2736473" y="5469213"/>
              <a:ext cx="221329" cy="98737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5949548" y="5013450"/>
              <a:ext cx="233298" cy="100356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1470988" y="4197794"/>
              <a:ext cx="140718" cy="121399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1467753" y="4110723"/>
              <a:ext cx="38818" cy="3852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1468724" y="3549442"/>
              <a:ext cx="145247" cy="630609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1457077" y="3121593"/>
              <a:ext cx="206064" cy="331495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3997359" y="2099399"/>
              <a:ext cx="1535216" cy="596069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4063271" y="2145287"/>
              <a:ext cx="123735" cy="1651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4315606" y="2179903"/>
              <a:ext cx="905451" cy="14988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5146008" y="2232996"/>
              <a:ext cx="207583" cy="94528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4063271" y="2402087"/>
              <a:ext cx="123735" cy="165021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4244017" y="2436687"/>
              <a:ext cx="522488" cy="14988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4771450" y="2437983"/>
              <a:ext cx="521156" cy="146325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5217557" y="2489779"/>
              <a:ext cx="207583" cy="94528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2534907" y="5917069"/>
              <a:ext cx="1236593" cy="297791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15C0A81-B3B9-CEBD-0978-5A712BE196BB}"/>
                </a:ext>
              </a:extLst>
            </p:cNvPr>
            <p:cNvGrpSpPr/>
            <p:nvPr/>
          </p:nvGrpSpPr>
          <p:grpSpPr>
            <a:xfrm>
              <a:off x="5852781" y="5856228"/>
              <a:ext cx="1047734" cy="342879"/>
              <a:chOff x="5852781" y="5856228"/>
              <a:chExt cx="1047734" cy="34287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5852781" y="5986545"/>
                <a:ext cx="202124" cy="165541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6335137" y="5856228"/>
                <a:ext cx="493853" cy="105126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6769255" y="5980175"/>
                <a:ext cx="131260" cy="174356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390603" y="6025247"/>
                <a:ext cx="130503" cy="173860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530803" y="6024887"/>
                <a:ext cx="112408" cy="129316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6651084" y="6024937"/>
                <a:ext cx="112437" cy="129355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6033939" y="6025145"/>
                <a:ext cx="119696" cy="129642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6284565" y="6025154"/>
                <a:ext cx="110910" cy="129291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6218400" y="5980187"/>
                <a:ext cx="85550" cy="17171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6163612" y="5980032"/>
                <a:ext cx="50826" cy="171964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528038" y="5969914"/>
                <a:ext cx="305316" cy="29769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6681237" y="5857330"/>
                <a:ext cx="74915" cy="57203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7">
            <a:extLst>
              <a:ext uri="{FF2B5EF4-FFF2-40B4-BE49-F238E27FC236}">
                <a16:creationId xmlns:a16="http://schemas.microsoft.com/office/drawing/2014/main" id="{3548BDFD-25FF-A057-E0CE-448646C74FAD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299A95B-6460-385A-93A3-8BF732BED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57077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4896533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4248956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4248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4248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4093850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4359643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3606283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5144276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5144276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4895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4843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4895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4845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2850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>
            <a:extLst>
              <a:ext uri="{FF2B5EF4-FFF2-40B4-BE49-F238E27FC236}">
                <a16:creationId xmlns:a16="http://schemas.microsoft.com/office/drawing/2014/main" id="{7E7216F1-CA16-6F6E-BF98-3475E06FBD40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64FE5EA-1010-B46F-C6F7-CCDE38725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036118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4B74844-028C-7E85-E9B8-C6C4CF78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302">
            <a:off x="3955057" y="2564237"/>
            <a:ext cx="2264020" cy="16451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7850309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7202732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7202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7202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7047626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7313419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6560059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8098052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8098052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7848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7797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7848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7799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2650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4811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5189771" y="2125269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2857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5983291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Rectangle 7">
            <a:extLst>
              <a:ext uri="{FF2B5EF4-FFF2-40B4-BE49-F238E27FC236}">
                <a16:creationId xmlns:a16="http://schemas.microsoft.com/office/drawing/2014/main" id="{441BA707-538E-6B87-8208-785BF8E3CDC4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5" name="Content Placeholder 6">
            <a:extLst>
              <a:ext uri="{FF2B5EF4-FFF2-40B4-BE49-F238E27FC236}">
                <a16:creationId xmlns:a16="http://schemas.microsoft.com/office/drawing/2014/main" id="{0064E094-CC6E-0A00-999F-233AF2909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53489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5804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3">
            <a:extLst>
              <a:ext uri="{FF2B5EF4-FFF2-40B4-BE49-F238E27FC236}">
                <a16:creationId xmlns:a16="http://schemas.microsoft.com/office/drawing/2014/main" id="{CA81E04A-F904-805E-2A4B-4BFE24068368}"/>
              </a:ext>
            </a:extLst>
          </p:cNvPr>
          <p:cNvSpPr txBox="1"/>
          <p:nvPr/>
        </p:nvSpPr>
        <p:spPr>
          <a:xfrm>
            <a:off x="4087548" y="5389220"/>
            <a:ext cx="1800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3908813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3908813" y="294827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3908813" y="3177710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3838398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3959062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3611288" y="333835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4202123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4315266" y="3127675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4315266" y="312767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4202123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4178653" y="2878981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4202123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4178653" y="3429697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5105937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5105937" y="294827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5105937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5035524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5156186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4808412" y="333835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5399248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5512307" y="312767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5512307" y="312767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5399248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5375777" y="2878981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5399248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5375777" y="3429697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6303061" y="2714638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6303061" y="294827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6303061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6232648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6353310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6005537" y="333835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6596288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6709431" y="312767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6709431" y="3127675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6596288" y="2902352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6572818" y="2878981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6596288" y="3227746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6572818" y="3429697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3908813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3908813" y="414031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3908813" y="4369750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3838398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3959062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3611288" y="453039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4202123" y="436975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4315266" y="4319633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4315266" y="431963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4202123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4178653" y="4071021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4202123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4178653" y="4621736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5105937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5105937" y="414031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5105937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5035524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5156186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4808412" y="453039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5399248" y="436975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5512307" y="431963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5512307" y="431963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5399248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5375777" y="4071021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5399248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5375777" y="4621736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6303061" y="3906596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6303061" y="414031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6303061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6232648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6353310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6005537" y="453039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6596288" y="436975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6709431" y="431963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6709431" y="4319633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6596288" y="4094392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6572818" y="4071021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6596288" y="4419786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6572818" y="4621736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4202123" y="363666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5399248" y="363666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6596288" y="363666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4202123" y="2698946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4202123" y="4808820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2560234" y="2718750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2308866" y="3636708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00655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245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255373" y="1568177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3029679" y="4861905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5592617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5592617" y="2496262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5592617" y="2725699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5522202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5642866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5295092" y="2886339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5885927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5999070" y="2675664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5999070" y="2675664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5885927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5862457" y="2426970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5885927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5862457" y="2977686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6789741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6789741" y="2496262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6789741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6719328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6839990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6492216" y="2886339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7083052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7196111" y="2675664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7196111" y="2675664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7083052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7059581" y="2426970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7083052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7059581" y="2977686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7986865" y="2262627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7986865" y="2496262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7986865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7916452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8037114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7689341" y="2886339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8280092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8393235" y="2675664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8393235" y="2675664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8280092" y="2450341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8256622" y="2426970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8280092" y="2775735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8256622" y="2977686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5592617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5592617" y="3688301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5592617" y="3917739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5522202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5642866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5295092" y="4078379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5885927" y="3917739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5999070" y="3867622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5999070" y="3867622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5885927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5862457" y="3619010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5885927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5862457" y="4169725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6789741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6789741" y="3688301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6789741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6719328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6839990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6492216" y="4078379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7083052" y="3917739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7196111" y="3867622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7196111" y="3867622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7083052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7059581" y="3619010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7083052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7059581" y="4169725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7986865" y="3454585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7986865" y="3688301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7986865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7916452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8037114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7689341" y="4078379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8280092" y="3917739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8393235" y="3867622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8393235" y="3867622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8280092" y="3642381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8256622" y="3619010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8280092" y="3967775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8256622" y="4169725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5885927" y="3184657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7083052" y="3184657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8280092" y="3184657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5885927" y="2246935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5885927" y="4356809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4244038" y="2266739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3992670" y="3184697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6" name="Freeform: Shape 112">
            <a:extLst>
              <a:ext uri="{FF2B5EF4-FFF2-40B4-BE49-F238E27FC236}">
                <a16:creationId xmlns:a16="http://schemas.microsoft.com/office/drawing/2014/main" id="{280E1D8D-8C92-4EC5-0801-CA0A3F9909CA}"/>
              </a:ext>
            </a:extLst>
          </p:cNvPr>
          <p:cNvSpPr/>
          <p:nvPr/>
        </p:nvSpPr>
        <p:spPr>
          <a:xfrm flipV="1">
            <a:off x="4988063" y="2266738"/>
            <a:ext cx="64139" cy="2109873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7" name="Freeform: Shape 113">
            <a:extLst>
              <a:ext uri="{FF2B5EF4-FFF2-40B4-BE49-F238E27FC236}">
                <a16:creationId xmlns:a16="http://schemas.microsoft.com/office/drawing/2014/main" id="{0C8B58D3-44E9-3DDC-E477-8868D3C66EE2}"/>
              </a:ext>
            </a:extLst>
          </p:cNvPr>
          <p:cNvSpPr/>
          <p:nvPr/>
        </p:nvSpPr>
        <p:spPr>
          <a:xfrm flipV="1">
            <a:off x="4736655" y="3226380"/>
            <a:ext cx="502816" cy="166894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337">
            <a:extLst>
              <a:ext uri="{FF2B5EF4-FFF2-40B4-BE49-F238E27FC236}">
                <a16:creationId xmlns:a16="http://schemas.microsoft.com/office/drawing/2014/main" id="{F2DA2843-9089-1BCB-D962-DE7A887CBCD7}"/>
              </a:ext>
            </a:extLst>
          </p:cNvPr>
          <p:cNvSpPr/>
          <p:nvPr/>
        </p:nvSpPr>
        <p:spPr>
          <a:xfrm flipV="1">
            <a:off x="4922737" y="2218289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38" name="Freeform: Shape 338">
            <a:extLst>
              <a:ext uri="{FF2B5EF4-FFF2-40B4-BE49-F238E27FC236}">
                <a16:creationId xmlns:a16="http://schemas.microsoft.com/office/drawing/2014/main" id="{496FA35F-A72F-8367-C8D2-52429DD15D20}"/>
              </a:ext>
            </a:extLst>
          </p:cNvPr>
          <p:cNvSpPr/>
          <p:nvPr/>
        </p:nvSpPr>
        <p:spPr>
          <a:xfrm flipV="1">
            <a:off x="4928606" y="4298913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710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324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934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4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3144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3783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4396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4986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5561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3029679" y="4861905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96C80-6223-C617-4324-4BDB76A8E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863" y="565025"/>
            <a:ext cx="4247068" cy="549262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B694CB-EF3C-0C02-FE25-9E05F68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2486205"/>
            <a:ext cx="5005420" cy="38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012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49" y="888258"/>
            <a:ext cx="4247068" cy="54926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922"/>
            <a:ext cx="5005420" cy="38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27" y="0"/>
            <a:ext cx="9192253" cy="6858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35" y="1358129"/>
            <a:ext cx="7573470" cy="41417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66364"/>
            <a:ext cx="5766154" cy="33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10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2066374" y="5431537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699"/>
            <a:ext cx="9144000" cy="25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53" y="4064379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83" y="1301064"/>
            <a:ext cx="8146766" cy="33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67" y="1300025"/>
            <a:ext cx="6265067" cy="33750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88" y="3039862"/>
            <a:ext cx="5310012" cy="3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C466E16-E208-FCB5-C7F3-5CC7D69FF780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8D66662-F6D2-9E27-ABC1-29CBB0F45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8147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36788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Herramientas</a:t>
            </a:r>
          </a:p>
        </p:txBody>
      </p:sp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99E9D923-95CD-3078-7173-8FFC8C98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68" y="2228011"/>
            <a:ext cx="2394278" cy="239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Imagen 336">
            <a:extLst>
              <a:ext uri="{FF2B5EF4-FFF2-40B4-BE49-F238E27FC236}">
                <a16:creationId xmlns:a16="http://schemas.microsoft.com/office/drawing/2014/main" id="{D8C04BDE-D707-26AA-4121-F6625001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728912"/>
            <a:ext cx="2486025" cy="1400175"/>
          </a:xfrm>
          <a:prstGeom prst="rect">
            <a:avLst/>
          </a:prstGeom>
        </p:spPr>
      </p:pic>
      <p:pic>
        <p:nvPicPr>
          <p:cNvPr id="339" name="Imagen 338">
            <a:extLst>
              <a:ext uri="{FF2B5EF4-FFF2-40B4-BE49-F238E27FC236}">
                <a16:creationId xmlns:a16="http://schemas.microsoft.com/office/drawing/2014/main" id="{95A68059-6DAE-E0BC-D566-C431FDCF7E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94" y="2448284"/>
            <a:ext cx="2458733" cy="19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2566985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2566986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2566985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5848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65376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143000" y="3266601"/>
            <a:ext cx="1485900" cy="925270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060450" y="3693123"/>
            <a:ext cx="384176" cy="7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364033" y="2828731"/>
            <a:ext cx="2072360" cy="1930927"/>
            <a:chOff x="4485377" y="2628640"/>
            <a:chExt cx="2763146" cy="257457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125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55435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6860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1690689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1690690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1690689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0534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618018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5953683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3163073" y="4436349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 err="1">
                <a:solidFill>
                  <a:schemeClr val="accent5"/>
                </a:solidFill>
                <a:latin typeface="CMU Serif" panose="02000603000000000000" pitchFamily="2" charset="0"/>
              </a:rPr>
              <a:t>GPIOs</a:t>
            </a:r>
            <a:endParaRPr lang="es-ES" sz="2700" dirty="0">
              <a:solidFill>
                <a:schemeClr val="accent5"/>
              </a:solidFill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4204937" y="2567386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4437934" y="3804127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4106024" y="4897473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5624070" y="1932082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467854" y="3869139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4371990" y="1512990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6968136" y="4904695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6390422" y="4196961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6492493" y="2808625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438087" y="3134115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917174" y="1953401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6558236" y="1125298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1585203" y="5012844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4903926" y="1958680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4903926" y="3156471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903926" y="4249817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6380010" y="1570988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7424081" y="1570988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5701828" y="4419806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310328" y="2920174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6420698" y="5573906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978544" y="2399091"/>
            <a:ext cx="1213318" cy="521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191862" y="2399091"/>
            <a:ext cx="1019254" cy="735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398394" y="3579805"/>
            <a:ext cx="812722" cy="143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1531426" y="2399091"/>
            <a:ext cx="660436" cy="147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1531426" y="4314829"/>
            <a:ext cx="866968" cy="698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5701828" y="5120318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5701828" y="5120318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0C91EA3-21BD-9066-1D83-9E8D8F424733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B286FF06-13A4-F0D1-0047-19DEDFB945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58649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7" name="Picture 3">
            <a:extLst>
              <a:ext uri="{FF2B5EF4-FFF2-40B4-BE49-F238E27FC236}">
                <a16:creationId xmlns:a16="http://schemas.microsoft.com/office/drawing/2014/main" id="{3B2F03D6-9B3D-8381-5074-97078273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01253" y="1855915"/>
            <a:ext cx="5141494" cy="38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8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107B375-C906-6004-C4B1-758A95F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9144000" cy="44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1E39C2-AF3A-F897-A8FD-36D7BDD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48" y="3555609"/>
            <a:ext cx="2853435" cy="26412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2">
            <a:extLst>
              <a:ext uri="{FF2B5EF4-FFF2-40B4-BE49-F238E27FC236}">
                <a16:creationId xmlns:a16="http://schemas.microsoft.com/office/drawing/2014/main" id="{E1399F86-B0BB-2F61-E434-9C69D530C743}"/>
              </a:ext>
            </a:extLst>
          </p:cNvPr>
          <p:cNvSpPr txBox="1"/>
          <p:nvPr/>
        </p:nvSpPr>
        <p:spPr>
          <a:xfrm>
            <a:off x="5250075" y="2695758"/>
            <a:ext cx="3638552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i="1" dirty="0" err="1">
                <a:latin typeface="CMU Serif" panose="02000603000000000000" pitchFamily="2" charset="0"/>
              </a:rPr>
              <a:t>Footprint</a:t>
            </a:r>
            <a:r>
              <a:rPr lang="es-ES" i="1" dirty="0">
                <a:latin typeface="CMU Serif" panose="02000603000000000000" pitchFamily="2" charset="0"/>
              </a:rPr>
              <a:t> </a:t>
            </a:r>
            <a:r>
              <a:rPr lang="es-ES" dirty="0">
                <a:latin typeface="CMU Serif" panose="02000603000000000000" pitchFamily="2" charset="0"/>
              </a:rPr>
              <a:t>de los </a:t>
            </a:r>
            <a:r>
              <a:rPr lang="es-ES" dirty="0" err="1">
                <a:solidFill>
                  <a:schemeClr val="accent2"/>
                </a:solidFill>
                <a:latin typeface="CMU Serif" panose="02000603000000000000" pitchFamily="2" charset="0"/>
              </a:rPr>
              <a:t>LDOs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Errores de </a:t>
            </a:r>
            <a:r>
              <a:rPr lang="es-ES" dirty="0">
                <a:solidFill>
                  <a:schemeClr val="accent2"/>
                </a:solidFill>
                <a:latin typeface="CMU Serif" panose="02000603000000000000" pitchFamily="2" charset="0"/>
              </a:rPr>
              <a:t>serigrafía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Ausencia de algunos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 </a:t>
            </a:r>
            <a:r>
              <a:rPr lang="es-ES" i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testpoints</a:t>
            </a:r>
            <a:endParaRPr lang="es-ES" i="1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Ausencia de </a:t>
            </a:r>
            <a:r>
              <a:rPr lang="es-ES" dirty="0">
                <a:solidFill>
                  <a:schemeClr val="accent2"/>
                </a:solidFill>
                <a:latin typeface="CMU Serif" panose="02000603000000000000" pitchFamily="2" charset="0"/>
              </a:rPr>
              <a:t>protecciones para LV</a:t>
            </a:r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BE743AF-7784-AC7B-E53E-24A832A0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8" y="2120683"/>
            <a:ext cx="3352800" cy="22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Segunda iteración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574DCE8-8A0D-9AE0-ECC1-5B793476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" y="2363799"/>
            <a:ext cx="4370176" cy="31802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E4E147-D2E6-6F44-8235-9CAC09B5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76" y="2363799"/>
            <a:ext cx="4235451" cy="31818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2157E6-8F17-B1A8-4782-596BF9629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1855915"/>
            <a:ext cx="6934200" cy="45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Conmutación de una rama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3656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3656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3656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3575026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3714737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3312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3996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4127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4127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3996166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3968990" y="2859580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3996166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3968990" y="349722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36">
            <a:extLst>
              <a:ext uri="{FF2B5EF4-FFF2-40B4-BE49-F238E27FC236}">
                <a16:creationId xmlns:a16="http://schemas.microsoft.com/office/drawing/2014/main" id="{FB32013E-BC03-62DA-F31F-2D9B19C102AB}"/>
              </a:ext>
            </a:extLst>
          </p:cNvPr>
          <p:cNvSpPr/>
          <p:nvPr/>
        </p:nvSpPr>
        <p:spPr>
          <a:xfrm flipV="1">
            <a:off x="5042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37">
            <a:extLst>
              <a:ext uri="{FF2B5EF4-FFF2-40B4-BE49-F238E27FC236}">
                <a16:creationId xmlns:a16="http://schemas.microsoft.com/office/drawing/2014/main" id="{AFE3EB22-05A2-4D7C-E00A-8B4E7F4B86C6}"/>
              </a:ext>
            </a:extLst>
          </p:cNvPr>
          <p:cNvSpPr/>
          <p:nvPr/>
        </p:nvSpPr>
        <p:spPr>
          <a:xfrm flipV="1">
            <a:off x="5042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38">
            <a:extLst>
              <a:ext uri="{FF2B5EF4-FFF2-40B4-BE49-F238E27FC236}">
                <a16:creationId xmlns:a16="http://schemas.microsoft.com/office/drawing/2014/main" id="{758F3C13-59CD-5C46-228A-57B99E4C8344}"/>
              </a:ext>
            </a:extLst>
          </p:cNvPr>
          <p:cNvSpPr/>
          <p:nvPr/>
        </p:nvSpPr>
        <p:spPr>
          <a:xfrm flipV="1">
            <a:off x="5042649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39">
            <a:extLst>
              <a:ext uri="{FF2B5EF4-FFF2-40B4-BE49-F238E27FC236}">
                <a16:creationId xmlns:a16="http://schemas.microsoft.com/office/drawing/2014/main" id="{40996C2B-ADE2-AACB-172D-9D1DEC79704F}"/>
              </a:ext>
            </a:extLst>
          </p:cNvPr>
          <p:cNvSpPr/>
          <p:nvPr/>
        </p:nvSpPr>
        <p:spPr>
          <a:xfrm flipV="1">
            <a:off x="4961121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40">
            <a:extLst>
              <a:ext uri="{FF2B5EF4-FFF2-40B4-BE49-F238E27FC236}">
                <a16:creationId xmlns:a16="http://schemas.microsoft.com/office/drawing/2014/main" id="{105A3232-F416-6B5B-3D9A-6D4AC6FCF6F2}"/>
              </a:ext>
            </a:extLst>
          </p:cNvPr>
          <p:cNvSpPr/>
          <p:nvPr/>
        </p:nvSpPr>
        <p:spPr>
          <a:xfrm>
            <a:off x="5100830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41">
            <a:extLst>
              <a:ext uri="{FF2B5EF4-FFF2-40B4-BE49-F238E27FC236}">
                <a16:creationId xmlns:a16="http://schemas.microsoft.com/office/drawing/2014/main" id="{D5C53CA2-7D1D-4AF1-5495-A0A081170215}"/>
              </a:ext>
            </a:extLst>
          </p:cNvPr>
          <p:cNvSpPr/>
          <p:nvPr/>
        </p:nvSpPr>
        <p:spPr>
          <a:xfrm flipV="1">
            <a:off x="4698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42">
            <a:extLst>
              <a:ext uri="{FF2B5EF4-FFF2-40B4-BE49-F238E27FC236}">
                <a16:creationId xmlns:a16="http://schemas.microsoft.com/office/drawing/2014/main" id="{F88D59E8-A961-9FCD-5100-FD8603B67564}"/>
              </a:ext>
            </a:extLst>
          </p:cNvPr>
          <p:cNvSpPr/>
          <p:nvPr/>
        </p:nvSpPr>
        <p:spPr>
          <a:xfrm flipV="1">
            <a:off x="5382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43">
            <a:extLst>
              <a:ext uri="{FF2B5EF4-FFF2-40B4-BE49-F238E27FC236}">
                <a16:creationId xmlns:a16="http://schemas.microsoft.com/office/drawing/2014/main" id="{D732DFDC-8E7F-BD2A-FDB0-2170397AF193}"/>
              </a:ext>
            </a:extLst>
          </p:cNvPr>
          <p:cNvSpPr/>
          <p:nvPr/>
        </p:nvSpPr>
        <p:spPr>
          <a:xfrm flipV="1">
            <a:off x="5513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44">
            <a:extLst>
              <a:ext uri="{FF2B5EF4-FFF2-40B4-BE49-F238E27FC236}">
                <a16:creationId xmlns:a16="http://schemas.microsoft.com/office/drawing/2014/main" id="{7A8A7DCE-5B44-6A71-A098-85F4EB29FC57}"/>
              </a:ext>
            </a:extLst>
          </p:cNvPr>
          <p:cNvSpPr/>
          <p:nvPr/>
        </p:nvSpPr>
        <p:spPr>
          <a:xfrm flipV="1">
            <a:off x="5513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45">
            <a:extLst>
              <a:ext uri="{FF2B5EF4-FFF2-40B4-BE49-F238E27FC236}">
                <a16:creationId xmlns:a16="http://schemas.microsoft.com/office/drawing/2014/main" id="{C35284D8-4113-A665-B386-1ACF710C9CB4}"/>
              </a:ext>
            </a:extLst>
          </p:cNvPr>
          <p:cNvSpPr/>
          <p:nvPr/>
        </p:nvSpPr>
        <p:spPr>
          <a:xfrm flipV="1">
            <a:off x="5382259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46">
            <a:extLst>
              <a:ext uri="{FF2B5EF4-FFF2-40B4-BE49-F238E27FC236}">
                <a16:creationId xmlns:a16="http://schemas.microsoft.com/office/drawing/2014/main" id="{E3B60EA8-D69E-775B-3EE7-5F3B0240496D}"/>
              </a:ext>
            </a:extLst>
          </p:cNvPr>
          <p:cNvSpPr/>
          <p:nvPr/>
        </p:nvSpPr>
        <p:spPr>
          <a:xfrm flipV="1">
            <a:off x="5355083" y="285958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47">
            <a:extLst>
              <a:ext uri="{FF2B5EF4-FFF2-40B4-BE49-F238E27FC236}">
                <a16:creationId xmlns:a16="http://schemas.microsoft.com/office/drawing/2014/main" id="{3C1424E3-D663-79A8-8C60-2D8808C3DA5C}"/>
              </a:ext>
            </a:extLst>
          </p:cNvPr>
          <p:cNvSpPr/>
          <p:nvPr/>
        </p:nvSpPr>
        <p:spPr>
          <a:xfrm flipV="1">
            <a:off x="5382259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48">
            <a:extLst>
              <a:ext uri="{FF2B5EF4-FFF2-40B4-BE49-F238E27FC236}">
                <a16:creationId xmlns:a16="http://schemas.microsoft.com/office/drawing/2014/main" id="{9F1ED4A6-F575-A32E-A126-3FF9DC1EA05A}"/>
              </a:ext>
            </a:extLst>
          </p:cNvPr>
          <p:cNvSpPr/>
          <p:nvPr/>
        </p:nvSpPr>
        <p:spPr>
          <a:xfrm flipV="1">
            <a:off x="5355083" y="3497228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49">
            <a:extLst>
              <a:ext uri="{FF2B5EF4-FFF2-40B4-BE49-F238E27FC236}">
                <a16:creationId xmlns:a16="http://schemas.microsoft.com/office/drawing/2014/main" id="{684DDF37-53AE-E057-6EC3-98C29A3612A5}"/>
              </a:ext>
            </a:extLst>
          </p:cNvPr>
          <p:cNvSpPr/>
          <p:nvPr/>
        </p:nvSpPr>
        <p:spPr>
          <a:xfrm flipV="1">
            <a:off x="6428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50">
            <a:extLst>
              <a:ext uri="{FF2B5EF4-FFF2-40B4-BE49-F238E27FC236}">
                <a16:creationId xmlns:a16="http://schemas.microsoft.com/office/drawing/2014/main" id="{D4FC86B6-C625-57B7-71E9-B96FCAB97BFF}"/>
              </a:ext>
            </a:extLst>
          </p:cNvPr>
          <p:cNvSpPr/>
          <p:nvPr/>
        </p:nvSpPr>
        <p:spPr>
          <a:xfrm flipV="1">
            <a:off x="6428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51">
            <a:extLst>
              <a:ext uri="{FF2B5EF4-FFF2-40B4-BE49-F238E27FC236}">
                <a16:creationId xmlns:a16="http://schemas.microsoft.com/office/drawing/2014/main" id="{14D2161E-4A71-6C38-EB12-8DF989978B24}"/>
              </a:ext>
            </a:extLst>
          </p:cNvPr>
          <p:cNvSpPr/>
          <p:nvPr/>
        </p:nvSpPr>
        <p:spPr>
          <a:xfrm flipV="1">
            <a:off x="6428742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52">
            <a:extLst>
              <a:ext uri="{FF2B5EF4-FFF2-40B4-BE49-F238E27FC236}">
                <a16:creationId xmlns:a16="http://schemas.microsoft.com/office/drawing/2014/main" id="{44F55F50-D02B-CA31-6A4A-8F9FD16DE8AE}"/>
              </a:ext>
            </a:extLst>
          </p:cNvPr>
          <p:cNvSpPr/>
          <p:nvPr/>
        </p:nvSpPr>
        <p:spPr>
          <a:xfrm flipV="1">
            <a:off x="6347214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53">
            <a:extLst>
              <a:ext uri="{FF2B5EF4-FFF2-40B4-BE49-F238E27FC236}">
                <a16:creationId xmlns:a16="http://schemas.microsoft.com/office/drawing/2014/main" id="{65EE70E6-A857-6645-23FC-A3330626128E}"/>
              </a:ext>
            </a:extLst>
          </p:cNvPr>
          <p:cNvSpPr/>
          <p:nvPr/>
        </p:nvSpPr>
        <p:spPr>
          <a:xfrm>
            <a:off x="6486923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54">
            <a:extLst>
              <a:ext uri="{FF2B5EF4-FFF2-40B4-BE49-F238E27FC236}">
                <a16:creationId xmlns:a16="http://schemas.microsoft.com/office/drawing/2014/main" id="{3F26CA7C-1C4B-F8F9-61AC-ACA7596669AA}"/>
              </a:ext>
            </a:extLst>
          </p:cNvPr>
          <p:cNvSpPr/>
          <p:nvPr/>
        </p:nvSpPr>
        <p:spPr>
          <a:xfrm flipV="1">
            <a:off x="6084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55">
            <a:extLst>
              <a:ext uri="{FF2B5EF4-FFF2-40B4-BE49-F238E27FC236}">
                <a16:creationId xmlns:a16="http://schemas.microsoft.com/office/drawing/2014/main" id="{314D480B-056C-F546-3363-AB628ABAB844}"/>
              </a:ext>
            </a:extLst>
          </p:cNvPr>
          <p:cNvSpPr/>
          <p:nvPr/>
        </p:nvSpPr>
        <p:spPr>
          <a:xfrm flipV="1">
            <a:off x="6768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56">
            <a:extLst>
              <a:ext uri="{FF2B5EF4-FFF2-40B4-BE49-F238E27FC236}">
                <a16:creationId xmlns:a16="http://schemas.microsoft.com/office/drawing/2014/main" id="{6D678D8A-EBF2-E627-AE07-9FFD8DDDEBB2}"/>
              </a:ext>
            </a:extLst>
          </p:cNvPr>
          <p:cNvSpPr/>
          <p:nvPr/>
        </p:nvSpPr>
        <p:spPr>
          <a:xfrm flipV="1">
            <a:off x="6899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57">
            <a:extLst>
              <a:ext uri="{FF2B5EF4-FFF2-40B4-BE49-F238E27FC236}">
                <a16:creationId xmlns:a16="http://schemas.microsoft.com/office/drawing/2014/main" id="{C5562F8A-800A-8EE8-EA64-7316103EE1F8}"/>
              </a:ext>
            </a:extLst>
          </p:cNvPr>
          <p:cNvSpPr/>
          <p:nvPr/>
        </p:nvSpPr>
        <p:spPr>
          <a:xfrm flipV="1">
            <a:off x="6899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58">
            <a:extLst>
              <a:ext uri="{FF2B5EF4-FFF2-40B4-BE49-F238E27FC236}">
                <a16:creationId xmlns:a16="http://schemas.microsoft.com/office/drawing/2014/main" id="{AA2577A9-6921-4E7A-F82E-833FBD2E0B4E}"/>
              </a:ext>
            </a:extLst>
          </p:cNvPr>
          <p:cNvSpPr/>
          <p:nvPr/>
        </p:nvSpPr>
        <p:spPr>
          <a:xfrm flipV="1">
            <a:off x="6768256" y="2886640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59">
            <a:extLst>
              <a:ext uri="{FF2B5EF4-FFF2-40B4-BE49-F238E27FC236}">
                <a16:creationId xmlns:a16="http://schemas.microsoft.com/office/drawing/2014/main" id="{1622B402-B368-9C32-242C-CDD1F239E101}"/>
              </a:ext>
            </a:extLst>
          </p:cNvPr>
          <p:cNvSpPr/>
          <p:nvPr/>
        </p:nvSpPr>
        <p:spPr>
          <a:xfrm flipV="1">
            <a:off x="6741080" y="2859580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60">
            <a:extLst>
              <a:ext uri="{FF2B5EF4-FFF2-40B4-BE49-F238E27FC236}">
                <a16:creationId xmlns:a16="http://schemas.microsoft.com/office/drawing/2014/main" id="{A6B78B65-52A4-9953-F2AB-E576963D6F21}"/>
              </a:ext>
            </a:extLst>
          </p:cNvPr>
          <p:cNvSpPr/>
          <p:nvPr/>
        </p:nvSpPr>
        <p:spPr>
          <a:xfrm flipV="1">
            <a:off x="6768256" y="3263399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61">
            <a:extLst>
              <a:ext uri="{FF2B5EF4-FFF2-40B4-BE49-F238E27FC236}">
                <a16:creationId xmlns:a16="http://schemas.microsoft.com/office/drawing/2014/main" id="{5DC62152-C4A5-8B42-A110-DEA0BB7303BA}"/>
              </a:ext>
            </a:extLst>
          </p:cNvPr>
          <p:cNvSpPr/>
          <p:nvPr/>
        </p:nvSpPr>
        <p:spPr>
          <a:xfrm flipV="1">
            <a:off x="6741080" y="3497228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3656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3656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3656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3575026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3714737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3312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3996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4127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4127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3996166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3968990" y="4239786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3996166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3968990" y="4877434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75">
            <a:extLst>
              <a:ext uri="{FF2B5EF4-FFF2-40B4-BE49-F238E27FC236}">
                <a16:creationId xmlns:a16="http://schemas.microsoft.com/office/drawing/2014/main" id="{DD8FB1FE-7894-28CC-82F1-A2F5E3903CBB}"/>
              </a:ext>
            </a:extLst>
          </p:cNvPr>
          <p:cNvSpPr/>
          <p:nvPr/>
        </p:nvSpPr>
        <p:spPr>
          <a:xfrm flipV="1">
            <a:off x="5042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76">
            <a:extLst>
              <a:ext uri="{FF2B5EF4-FFF2-40B4-BE49-F238E27FC236}">
                <a16:creationId xmlns:a16="http://schemas.microsoft.com/office/drawing/2014/main" id="{572751C5-8E64-AB05-06BF-B8D6A37D56A3}"/>
              </a:ext>
            </a:extLst>
          </p:cNvPr>
          <p:cNvSpPr/>
          <p:nvPr/>
        </p:nvSpPr>
        <p:spPr>
          <a:xfrm flipV="1">
            <a:off x="5042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77">
            <a:extLst>
              <a:ext uri="{FF2B5EF4-FFF2-40B4-BE49-F238E27FC236}">
                <a16:creationId xmlns:a16="http://schemas.microsoft.com/office/drawing/2014/main" id="{96FB3AC9-FA8C-1BCD-0B12-1231F6164F22}"/>
              </a:ext>
            </a:extLst>
          </p:cNvPr>
          <p:cNvSpPr/>
          <p:nvPr/>
        </p:nvSpPr>
        <p:spPr>
          <a:xfrm flipV="1">
            <a:off x="5042649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78">
            <a:extLst>
              <a:ext uri="{FF2B5EF4-FFF2-40B4-BE49-F238E27FC236}">
                <a16:creationId xmlns:a16="http://schemas.microsoft.com/office/drawing/2014/main" id="{315536BC-57E0-94E8-9BB4-1013274A1623}"/>
              </a:ext>
            </a:extLst>
          </p:cNvPr>
          <p:cNvSpPr/>
          <p:nvPr/>
        </p:nvSpPr>
        <p:spPr>
          <a:xfrm flipV="1">
            <a:off x="4961121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79">
            <a:extLst>
              <a:ext uri="{FF2B5EF4-FFF2-40B4-BE49-F238E27FC236}">
                <a16:creationId xmlns:a16="http://schemas.microsoft.com/office/drawing/2014/main" id="{3D91FF48-0B60-1ED8-E14C-B0D000EE3D6C}"/>
              </a:ext>
            </a:extLst>
          </p:cNvPr>
          <p:cNvSpPr/>
          <p:nvPr/>
        </p:nvSpPr>
        <p:spPr>
          <a:xfrm>
            <a:off x="5100830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80">
            <a:extLst>
              <a:ext uri="{FF2B5EF4-FFF2-40B4-BE49-F238E27FC236}">
                <a16:creationId xmlns:a16="http://schemas.microsoft.com/office/drawing/2014/main" id="{B48766AF-F2FB-FEF7-82A6-61C4CCB11247}"/>
              </a:ext>
            </a:extLst>
          </p:cNvPr>
          <p:cNvSpPr/>
          <p:nvPr/>
        </p:nvSpPr>
        <p:spPr>
          <a:xfrm flipV="1">
            <a:off x="4698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81">
            <a:extLst>
              <a:ext uri="{FF2B5EF4-FFF2-40B4-BE49-F238E27FC236}">
                <a16:creationId xmlns:a16="http://schemas.microsoft.com/office/drawing/2014/main" id="{A4DE9BD7-8823-E17C-49A1-0F4A42DA72A3}"/>
              </a:ext>
            </a:extLst>
          </p:cNvPr>
          <p:cNvSpPr/>
          <p:nvPr/>
        </p:nvSpPr>
        <p:spPr>
          <a:xfrm flipV="1">
            <a:off x="5382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82">
            <a:extLst>
              <a:ext uri="{FF2B5EF4-FFF2-40B4-BE49-F238E27FC236}">
                <a16:creationId xmlns:a16="http://schemas.microsoft.com/office/drawing/2014/main" id="{58B145B4-2247-2293-EDCA-84B291452655}"/>
              </a:ext>
            </a:extLst>
          </p:cNvPr>
          <p:cNvSpPr/>
          <p:nvPr/>
        </p:nvSpPr>
        <p:spPr>
          <a:xfrm flipV="1">
            <a:off x="5513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83">
            <a:extLst>
              <a:ext uri="{FF2B5EF4-FFF2-40B4-BE49-F238E27FC236}">
                <a16:creationId xmlns:a16="http://schemas.microsoft.com/office/drawing/2014/main" id="{05852005-698E-6F95-DF92-CAD8E6A19AA1}"/>
              </a:ext>
            </a:extLst>
          </p:cNvPr>
          <p:cNvSpPr/>
          <p:nvPr/>
        </p:nvSpPr>
        <p:spPr>
          <a:xfrm flipV="1">
            <a:off x="5513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84">
            <a:extLst>
              <a:ext uri="{FF2B5EF4-FFF2-40B4-BE49-F238E27FC236}">
                <a16:creationId xmlns:a16="http://schemas.microsoft.com/office/drawing/2014/main" id="{25BB800B-3AD6-B4AD-581B-75CBA1696ABA}"/>
              </a:ext>
            </a:extLst>
          </p:cNvPr>
          <p:cNvSpPr/>
          <p:nvPr/>
        </p:nvSpPr>
        <p:spPr>
          <a:xfrm flipV="1">
            <a:off x="5382259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85">
            <a:extLst>
              <a:ext uri="{FF2B5EF4-FFF2-40B4-BE49-F238E27FC236}">
                <a16:creationId xmlns:a16="http://schemas.microsoft.com/office/drawing/2014/main" id="{1A1A9BE9-69B5-7799-4A80-234C8AC9EEAF}"/>
              </a:ext>
            </a:extLst>
          </p:cNvPr>
          <p:cNvSpPr/>
          <p:nvPr/>
        </p:nvSpPr>
        <p:spPr>
          <a:xfrm flipV="1">
            <a:off x="5355083" y="4239786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86">
            <a:extLst>
              <a:ext uri="{FF2B5EF4-FFF2-40B4-BE49-F238E27FC236}">
                <a16:creationId xmlns:a16="http://schemas.microsoft.com/office/drawing/2014/main" id="{61A6B6DC-9AB0-7E66-0314-7C8ECC492298}"/>
              </a:ext>
            </a:extLst>
          </p:cNvPr>
          <p:cNvSpPr/>
          <p:nvPr/>
        </p:nvSpPr>
        <p:spPr>
          <a:xfrm flipV="1">
            <a:off x="5382259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87">
            <a:extLst>
              <a:ext uri="{FF2B5EF4-FFF2-40B4-BE49-F238E27FC236}">
                <a16:creationId xmlns:a16="http://schemas.microsoft.com/office/drawing/2014/main" id="{A649514F-C715-BD49-0031-75348CD36CD0}"/>
              </a:ext>
            </a:extLst>
          </p:cNvPr>
          <p:cNvSpPr/>
          <p:nvPr/>
        </p:nvSpPr>
        <p:spPr>
          <a:xfrm flipV="1">
            <a:off x="5355083" y="4877434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88">
            <a:extLst>
              <a:ext uri="{FF2B5EF4-FFF2-40B4-BE49-F238E27FC236}">
                <a16:creationId xmlns:a16="http://schemas.microsoft.com/office/drawing/2014/main" id="{6A8F03C0-5555-866B-18E5-1123BADB834A}"/>
              </a:ext>
            </a:extLst>
          </p:cNvPr>
          <p:cNvSpPr/>
          <p:nvPr/>
        </p:nvSpPr>
        <p:spPr>
          <a:xfrm flipV="1">
            <a:off x="6428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89">
            <a:extLst>
              <a:ext uri="{FF2B5EF4-FFF2-40B4-BE49-F238E27FC236}">
                <a16:creationId xmlns:a16="http://schemas.microsoft.com/office/drawing/2014/main" id="{4197C425-CD48-3458-29BE-48B05F7DC446}"/>
              </a:ext>
            </a:extLst>
          </p:cNvPr>
          <p:cNvSpPr/>
          <p:nvPr/>
        </p:nvSpPr>
        <p:spPr>
          <a:xfrm flipV="1">
            <a:off x="6428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90">
            <a:extLst>
              <a:ext uri="{FF2B5EF4-FFF2-40B4-BE49-F238E27FC236}">
                <a16:creationId xmlns:a16="http://schemas.microsoft.com/office/drawing/2014/main" id="{6B17D04B-134A-2EAF-0EC8-A937B63E27C8}"/>
              </a:ext>
            </a:extLst>
          </p:cNvPr>
          <p:cNvSpPr/>
          <p:nvPr/>
        </p:nvSpPr>
        <p:spPr>
          <a:xfrm flipV="1">
            <a:off x="6428742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91">
            <a:extLst>
              <a:ext uri="{FF2B5EF4-FFF2-40B4-BE49-F238E27FC236}">
                <a16:creationId xmlns:a16="http://schemas.microsoft.com/office/drawing/2014/main" id="{F82C4975-FEE2-2B4F-6AFD-E74B732ABA97}"/>
              </a:ext>
            </a:extLst>
          </p:cNvPr>
          <p:cNvSpPr/>
          <p:nvPr/>
        </p:nvSpPr>
        <p:spPr>
          <a:xfrm flipV="1">
            <a:off x="6347214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92">
            <a:extLst>
              <a:ext uri="{FF2B5EF4-FFF2-40B4-BE49-F238E27FC236}">
                <a16:creationId xmlns:a16="http://schemas.microsoft.com/office/drawing/2014/main" id="{AA5EC012-A13D-12EF-15D0-CF081199BAC2}"/>
              </a:ext>
            </a:extLst>
          </p:cNvPr>
          <p:cNvSpPr/>
          <p:nvPr/>
        </p:nvSpPr>
        <p:spPr>
          <a:xfrm>
            <a:off x="6486923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93">
            <a:extLst>
              <a:ext uri="{FF2B5EF4-FFF2-40B4-BE49-F238E27FC236}">
                <a16:creationId xmlns:a16="http://schemas.microsoft.com/office/drawing/2014/main" id="{23126D5B-1125-30E7-16AE-6B0FB68AE909}"/>
              </a:ext>
            </a:extLst>
          </p:cNvPr>
          <p:cNvSpPr/>
          <p:nvPr/>
        </p:nvSpPr>
        <p:spPr>
          <a:xfrm flipV="1">
            <a:off x="6084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94">
            <a:extLst>
              <a:ext uri="{FF2B5EF4-FFF2-40B4-BE49-F238E27FC236}">
                <a16:creationId xmlns:a16="http://schemas.microsoft.com/office/drawing/2014/main" id="{EA929038-CD26-A51B-B69D-7A988DF0D78E}"/>
              </a:ext>
            </a:extLst>
          </p:cNvPr>
          <p:cNvSpPr/>
          <p:nvPr/>
        </p:nvSpPr>
        <p:spPr>
          <a:xfrm flipV="1">
            <a:off x="6768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2C1A1677-09EE-0524-DC80-2398A8D0EABA}"/>
              </a:ext>
            </a:extLst>
          </p:cNvPr>
          <p:cNvSpPr/>
          <p:nvPr/>
        </p:nvSpPr>
        <p:spPr>
          <a:xfrm flipV="1">
            <a:off x="6899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96">
            <a:extLst>
              <a:ext uri="{FF2B5EF4-FFF2-40B4-BE49-F238E27FC236}">
                <a16:creationId xmlns:a16="http://schemas.microsoft.com/office/drawing/2014/main" id="{5DB2B566-7FE9-49AE-785F-4943DC75FBB0}"/>
              </a:ext>
            </a:extLst>
          </p:cNvPr>
          <p:cNvSpPr/>
          <p:nvPr/>
        </p:nvSpPr>
        <p:spPr>
          <a:xfrm flipV="1">
            <a:off x="6899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97">
            <a:extLst>
              <a:ext uri="{FF2B5EF4-FFF2-40B4-BE49-F238E27FC236}">
                <a16:creationId xmlns:a16="http://schemas.microsoft.com/office/drawing/2014/main" id="{5EBE86EC-7B53-7B8C-67F0-E6965D1C87B6}"/>
              </a:ext>
            </a:extLst>
          </p:cNvPr>
          <p:cNvSpPr/>
          <p:nvPr/>
        </p:nvSpPr>
        <p:spPr>
          <a:xfrm flipV="1">
            <a:off x="6768256" y="4266847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98">
            <a:extLst>
              <a:ext uri="{FF2B5EF4-FFF2-40B4-BE49-F238E27FC236}">
                <a16:creationId xmlns:a16="http://schemas.microsoft.com/office/drawing/2014/main" id="{4F3CFCA7-9B2B-0EF0-610E-47D28EDD1D0E}"/>
              </a:ext>
            </a:extLst>
          </p:cNvPr>
          <p:cNvSpPr/>
          <p:nvPr/>
        </p:nvSpPr>
        <p:spPr>
          <a:xfrm flipV="1">
            <a:off x="6741080" y="4239786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99">
            <a:extLst>
              <a:ext uri="{FF2B5EF4-FFF2-40B4-BE49-F238E27FC236}">
                <a16:creationId xmlns:a16="http://schemas.microsoft.com/office/drawing/2014/main" id="{65F53549-AD88-73E9-9241-67D78580168A}"/>
              </a:ext>
            </a:extLst>
          </p:cNvPr>
          <p:cNvSpPr/>
          <p:nvPr/>
        </p:nvSpPr>
        <p:spPr>
          <a:xfrm flipV="1">
            <a:off x="6768256" y="4643605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100">
            <a:extLst>
              <a:ext uri="{FF2B5EF4-FFF2-40B4-BE49-F238E27FC236}">
                <a16:creationId xmlns:a16="http://schemas.microsoft.com/office/drawing/2014/main" id="{CE01ABC7-4288-B301-39F6-592DEC8E8471}"/>
              </a:ext>
            </a:extLst>
          </p:cNvPr>
          <p:cNvSpPr/>
          <p:nvPr/>
        </p:nvSpPr>
        <p:spPr>
          <a:xfrm flipV="1">
            <a:off x="6741080" y="4877434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399616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102">
            <a:extLst>
              <a:ext uri="{FF2B5EF4-FFF2-40B4-BE49-F238E27FC236}">
                <a16:creationId xmlns:a16="http://schemas.microsoft.com/office/drawing/2014/main" id="{AE95A6B9-D49E-81A5-FE24-659580B2E7E2}"/>
              </a:ext>
            </a:extLst>
          </p:cNvPr>
          <p:cNvSpPr/>
          <p:nvPr/>
        </p:nvSpPr>
        <p:spPr>
          <a:xfrm flipV="1">
            <a:off x="5382259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103">
            <a:extLst>
              <a:ext uri="{FF2B5EF4-FFF2-40B4-BE49-F238E27FC236}">
                <a16:creationId xmlns:a16="http://schemas.microsoft.com/office/drawing/2014/main" id="{DD18D5B3-13D6-503C-AD63-6127B0777650}"/>
              </a:ext>
            </a:extLst>
          </p:cNvPr>
          <p:cNvSpPr/>
          <p:nvPr/>
        </p:nvSpPr>
        <p:spPr>
          <a:xfrm flipV="1">
            <a:off x="676825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104">
            <a:extLst>
              <a:ext uri="{FF2B5EF4-FFF2-40B4-BE49-F238E27FC236}">
                <a16:creationId xmlns:a16="http://schemas.microsoft.com/office/drawing/2014/main" id="{33FBAE15-4E81-E097-346D-7601770B794A}"/>
              </a:ext>
            </a:extLst>
          </p:cNvPr>
          <p:cNvSpPr/>
          <p:nvPr/>
        </p:nvSpPr>
        <p:spPr>
          <a:xfrm flipV="1">
            <a:off x="3996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105">
            <a:extLst>
              <a:ext uri="{FF2B5EF4-FFF2-40B4-BE49-F238E27FC236}">
                <a16:creationId xmlns:a16="http://schemas.microsoft.com/office/drawing/2014/main" id="{8A42389C-5FE9-C444-80BF-CCFA06FE7E3C}"/>
              </a:ext>
            </a:extLst>
          </p:cNvPr>
          <p:cNvSpPr/>
          <p:nvPr/>
        </p:nvSpPr>
        <p:spPr>
          <a:xfrm flipV="1">
            <a:off x="3996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2095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1804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2956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2665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114">
            <a:extLst>
              <a:ext uri="{FF2B5EF4-FFF2-40B4-BE49-F238E27FC236}">
                <a16:creationId xmlns:a16="http://schemas.microsoft.com/office/drawing/2014/main" id="{5E46C5DB-AE96-85AA-282C-684D68DAE934}"/>
              </a:ext>
            </a:extLst>
          </p:cNvPr>
          <p:cNvSpPr/>
          <p:nvPr/>
        </p:nvSpPr>
        <p:spPr>
          <a:xfrm flipV="1">
            <a:off x="6768256" y="3736870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116">
            <a:extLst>
              <a:ext uri="{FF2B5EF4-FFF2-40B4-BE49-F238E27FC236}">
                <a16:creationId xmlns:a16="http://schemas.microsoft.com/office/drawing/2014/main" id="{487BCC13-73F9-7E63-A2BF-697DA62C5149}"/>
              </a:ext>
            </a:extLst>
          </p:cNvPr>
          <p:cNvSpPr/>
          <p:nvPr/>
        </p:nvSpPr>
        <p:spPr>
          <a:xfrm flipV="1">
            <a:off x="5382259" y="3736870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3996166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3968990" y="372700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139">
            <a:extLst>
              <a:ext uri="{FF2B5EF4-FFF2-40B4-BE49-F238E27FC236}">
                <a16:creationId xmlns:a16="http://schemas.microsoft.com/office/drawing/2014/main" id="{1BAAD8EB-9719-9060-D096-C3183DB60181}"/>
              </a:ext>
            </a:extLst>
          </p:cNvPr>
          <p:cNvSpPr/>
          <p:nvPr/>
        </p:nvSpPr>
        <p:spPr>
          <a:xfrm flipV="1">
            <a:off x="5352404" y="388541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140">
            <a:extLst>
              <a:ext uri="{FF2B5EF4-FFF2-40B4-BE49-F238E27FC236}">
                <a16:creationId xmlns:a16="http://schemas.microsoft.com/office/drawing/2014/main" id="{278BEACD-2AF1-D14F-CA9C-CF1098A2A733}"/>
              </a:ext>
            </a:extLst>
          </p:cNvPr>
          <p:cNvSpPr/>
          <p:nvPr/>
        </p:nvSpPr>
        <p:spPr>
          <a:xfrm flipV="1">
            <a:off x="6738497" y="4051726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3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3656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3656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3656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3575026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3714737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3312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3996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4127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4127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3996166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3968990" y="2859580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3996166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3968990" y="349722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3656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3656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3656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3575026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3714737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3312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3996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4127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4127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3996166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3968990" y="4239786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3996166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3968990" y="4877434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399616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2095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1804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2956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2665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3996166" y="3715540"/>
            <a:ext cx="1374655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3968990" y="372700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140">
            <a:extLst>
              <a:ext uri="{FF2B5EF4-FFF2-40B4-BE49-F238E27FC236}">
                <a16:creationId xmlns:a16="http://schemas.microsoft.com/office/drawing/2014/main" id="{411EA334-4177-2038-E47A-D1BE1BC254BD}"/>
              </a:ext>
            </a:extLst>
          </p:cNvPr>
          <p:cNvSpPr/>
          <p:nvPr/>
        </p:nvSpPr>
        <p:spPr>
          <a:xfrm flipV="1">
            <a:off x="5370821" y="3639890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142">
            <a:extLst>
              <a:ext uri="{FF2B5EF4-FFF2-40B4-BE49-F238E27FC236}">
                <a16:creationId xmlns:a16="http://schemas.microsoft.com/office/drawing/2014/main" id="{684AFBD5-DC2D-8261-52C3-8370660CFB39}"/>
              </a:ext>
            </a:extLst>
          </p:cNvPr>
          <p:cNvSpPr/>
          <p:nvPr/>
        </p:nvSpPr>
        <p:spPr>
          <a:xfrm>
            <a:off x="5519260" y="3417126"/>
            <a:ext cx="124419" cy="140597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44">
            <a:extLst>
              <a:ext uri="{FF2B5EF4-FFF2-40B4-BE49-F238E27FC236}">
                <a16:creationId xmlns:a16="http://schemas.microsoft.com/office/drawing/2014/main" id="{7DFD544C-D4F0-AEE4-F155-50B77F8CC25B}"/>
              </a:ext>
            </a:extLst>
          </p:cNvPr>
          <p:cNvSpPr/>
          <p:nvPr/>
        </p:nvSpPr>
        <p:spPr>
          <a:xfrm flipV="1">
            <a:off x="6461443" y="3636568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45">
            <a:extLst>
              <a:ext uri="{FF2B5EF4-FFF2-40B4-BE49-F238E27FC236}">
                <a16:creationId xmlns:a16="http://schemas.microsoft.com/office/drawing/2014/main" id="{1B58C246-0B67-7E72-6E30-49DC9A87397E}"/>
              </a:ext>
            </a:extLst>
          </p:cNvPr>
          <p:cNvSpPr/>
          <p:nvPr/>
        </p:nvSpPr>
        <p:spPr>
          <a:xfrm>
            <a:off x="6684126" y="3417126"/>
            <a:ext cx="147101" cy="145133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118">
            <a:extLst>
              <a:ext uri="{FF2B5EF4-FFF2-40B4-BE49-F238E27FC236}">
                <a16:creationId xmlns:a16="http://schemas.microsoft.com/office/drawing/2014/main" id="{BF888F72-5222-C636-21F9-E9E76E5CDE4C}"/>
              </a:ext>
            </a:extLst>
          </p:cNvPr>
          <p:cNvSpPr/>
          <p:nvPr/>
        </p:nvSpPr>
        <p:spPr>
          <a:xfrm flipV="1">
            <a:off x="5879842" y="3717598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118">
            <a:extLst>
              <a:ext uri="{FF2B5EF4-FFF2-40B4-BE49-F238E27FC236}">
                <a16:creationId xmlns:a16="http://schemas.microsoft.com/office/drawing/2014/main" id="{3E25CA57-879B-748E-11FD-8B7432BA0F35}"/>
              </a:ext>
            </a:extLst>
          </p:cNvPr>
          <p:cNvSpPr/>
          <p:nvPr/>
        </p:nvSpPr>
        <p:spPr>
          <a:xfrm flipV="1">
            <a:off x="7134574" y="3695674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118">
            <a:extLst>
              <a:ext uri="{FF2B5EF4-FFF2-40B4-BE49-F238E27FC236}">
                <a16:creationId xmlns:a16="http://schemas.microsoft.com/office/drawing/2014/main" id="{493DEEC7-75C9-D011-5A5F-18E091C5B09C}"/>
              </a:ext>
            </a:extLst>
          </p:cNvPr>
          <p:cNvSpPr/>
          <p:nvPr/>
        </p:nvSpPr>
        <p:spPr>
          <a:xfrm flipV="1">
            <a:off x="3996164" y="5067628"/>
            <a:ext cx="3588416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118">
            <a:extLst>
              <a:ext uri="{FF2B5EF4-FFF2-40B4-BE49-F238E27FC236}">
                <a16:creationId xmlns:a16="http://schemas.microsoft.com/office/drawing/2014/main" id="{BA420559-8782-D38B-7C17-C023270C70CC}"/>
              </a:ext>
            </a:extLst>
          </p:cNvPr>
          <p:cNvSpPr/>
          <p:nvPr/>
        </p:nvSpPr>
        <p:spPr>
          <a:xfrm rot="16200000" flipV="1">
            <a:off x="6887895" y="4407713"/>
            <a:ext cx="1356918" cy="54350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6B33FC4-181E-D2A4-F648-C840B01B94F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FCC2307C-2155-6D30-F7B8-40E98636B898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5124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F918EED6-0635-6FAD-A3F3-A5BF6F71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39" y="1915791"/>
            <a:ext cx="5916720" cy="4438977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7A0DB39-84C8-470B-7B02-ABD7F48CE8A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02D8EE9-9394-8ED1-3061-4449A5034631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92352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8798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431926" y="2699086"/>
            <a:ext cx="914241" cy="539335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882629" y="2549619"/>
            <a:ext cx="1207967" cy="1309070"/>
            <a:chOff x="4485377" y="2628640"/>
            <a:chExt cx="2763146" cy="299441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5214934" y="3035222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721765" y="2968938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431926" y="4177477"/>
            <a:ext cx="914241" cy="539335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3882629" y="4028010"/>
            <a:ext cx="1207967" cy="1309070"/>
            <a:chOff x="4485377" y="2628640"/>
            <a:chExt cx="2763146" cy="299441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5214934" y="4513613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2721765" y="4447329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5686425" y="3007519"/>
            <a:ext cx="0" cy="153114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5686425" y="3761423"/>
            <a:ext cx="954405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6858A35-2199-09BC-1DB2-7008DD3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96" y="2013799"/>
            <a:ext cx="4732005" cy="3953214"/>
          </a:xfrm>
          <a:prstGeom prst="rect">
            <a:avLst/>
          </a:prstGeom>
        </p:spPr>
      </p:pic>
      <p:grpSp>
        <p:nvGrpSpPr>
          <p:cNvPr id="51" name="Grupo 50">
            <a:extLst>
              <a:ext uri="{FF2B5EF4-FFF2-40B4-BE49-F238E27FC236}">
                <a16:creationId xmlns:a16="http://schemas.microsoft.com/office/drawing/2014/main" id="{C8D00689-7B7F-3CE4-DFE7-8EB7EBB5089A}"/>
              </a:ext>
            </a:extLst>
          </p:cNvPr>
          <p:cNvGrpSpPr/>
          <p:nvPr/>
        </p:nvGrpSpPr>
        <p:grpSpPr>
          <a:xfrm>
            <a:off x="549180" y="2469098"/>
            <a:ext cx="3933186" cy="1666181"/>
            <a:chOff x="1804053" y="2669295"/>
            <a:chExt cx="5789476" cy="2452545"/>
          </a:xfrm>
        </p:grpSpPr>
        <p:sp>
          <p:nvSpPr>
            <p:cNvPr id="9" name="Freeform: Shape 23">
              <a:extLst>
                <a:ext uri="{FF2B5EF4-FFF2-40B4-BE49-F238E27FC236}">
                  <a16:creationId xmlns:a16="http://schemas.microsoft.com/office/drawing/2014/main" id="{C36A779D-F1D4-5BFD-4913-EDB0954BEC41}"/>
                </a:ext>
              </a:extLst>
            </p:cNvPr>
            <p:cNvSpPr/>
            <p:nvPr/>
          </p:nvSpPr>
          <p:spPr>
            <a:xfrm flipV="1">
              <a:off x="3656556" y="2669295"/>
              <a:ext cx="339608" cy="350172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88E57C78-AC52-D7E1-889A-09C30FD21672}"/>
                </a:ext>
              </a:extLst>
            </p:cNvPr>
            <p:cNvSpPr/>
            <p:nvPr/>
          </p:nvSpPr>
          <p:spPr>
            <a:xfrm flipV="1">
              <a:off x="3656556" y="2939809"/>
              <a:ext cx="24496" cy="531310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25">
              <a:extLst>
                <a:ext uri="{FF2B5EF4-FFF2-40B4-BE49-F238E27FC236}">
                  <a16:creationId xmlns:a16="http://schemas.microsoft.com/office/drawing/2014/main" id="{6CC4EDAB-C122-765F-2713-9A50B6CAEE59}"/>
                </a:ext>
              </a:extLst>
            </p:cNvPr>
            <p:cNvSpPr/>
            <p:nvPr/>
          </p:nvSpPr>
          <p:spPr>
            <a:xfrm flipV="1">
              <a:off x="3656556" y="3205464"/>
              <a:ext cx="344490" cy="53626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26">
              <a:extLst>
                <a:ext uri="{FF2B5EF4-FFF2-40B4-BE49-F238E27FC236}">
                  <a16:creationId xmlns:a16="http://schemas.microsoft.com/office/drawing/2014/main" id="{C3596B0A-D2DB-BC97-BF25-97405C58394B}"/>
                </a:ext>
              </a:extLst>
            </p:cNvPr>
            <p:cNvSpPr/>
            <p:nvPr/>
          </p:nvSpPr>
          <p:spPr>
            <a:xfrm flipV="1">
              <a:off x="3575026" y="3014609"/>
              <a:ext cx="24496" cy="381711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27">
              <a:extLst>
                <a:ext uri="{FF2B5EF4-FFF2-40B4-BE49-F238E27FC236}">
                  <a16:creationId xmlns:a16="http://schemas.microsoft.com/office/drawing/2014/main" id="{61B6FF78-543F-2059-3AE3-7AB352BC9BFE}"/>
                </a:ext>
              </a:extLst>
            </p:cNvPr>
            <p:cNvSpPr/>
            <p:nvPr/>
          </p:nvSpPr>
          <p:spPr>
            <a:xfrm>
              <a:off x="3714737" y="3149818"/>
              <a:ext cx="124973" cy="11129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FE799CDB-DB91-FB3E-D264-D579915ED779}"/>
                </a:ext>
              </a:extLst>
            </p:cNvPr>
            <p:cNvSpPr/>
            <p:nvPr/>
          </p:nvSpPr>
          <p:spPr>
            <a:xfrm flipV="1">
              <a:off x="3312066" y="3391462"/>
              <a:ext cx="262960" cy="24392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7C308A99-90C4-9A1D-0B8E-3D514C5C8D7D}"/>
                </a:ext>
              </a:extLst>
            </p:cNvPr>
            <p:cNvSpPr/>
            <p:nvPr/>
          </p:nvSpPr>
          <p:spPr>
            <a:xfrm flipV="1">
              <a:off x="3996166" y="3205464"/>
              <a:ext cx="24496" cy="531404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0">
              <a:extLst>
                <a:ext uri="{FF2B5EF4-FFF2-40B4-BE49-F238E27FC236}">
                  <a16:creationId xmlns:a16="http://schemas.microsoft.com/office/drawing/2014/main" id="{2CC6ADC0-933E-5DB0-BD51-DD5CEB986568}"/>
                </a:ext>
              </a:extLst>
            </p:cNvPr>
            <p:cNvSpPr/>
            <p:nvPr/>
          </p:nvSpPr>
          <p:spPr>
            <a:xfrm flipV="1">
              <a:off x="4127168" y="3147531"/>
              <a:ext cx="145546" cy="115866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31">
              <a:extLst>
                <a:ext uri="{FF2B5EF4-FFF2-40B4-BE49-F238E27FC236}">
                  <a16:creationId xmlns:a16="http://schemas.microsoft.com/office/drawing/2014/main" id="{EE13D0AE-3771-1FB2-FDAD-419BF8612E75}"/>
                </a:ext>
              </a:extLst>
            </p:cNvPr>
            <p:cNvSpPr/>
            <p:nvPr/>
          </p:nvSpPr>
          <p:spPr>
            <a:xfrm flipV="1">
              <a:off x="4127168" y="3147531"/>
              <a:ext cx="145546" cy="24392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32">
              <a:extLst>
                <a:ext uri="{FF2B5EF4-FFF2-40B4-BE49-F238E27FC236}">
                  <a16:creationId xmlns:a16="http://schemas.microsoft.com/office/drawing/2014/main" id="{05290014-3366-247D-87B6-738CC5E6E34A}"/>
                </a:ext>
              </a:extLst>
            </p:cNvPr>
            <p:cNvSpPr/>
            <p:nvPr/>
          </p:nvSpPr>
          <p:spPr>
            <a:xfrm flipV="1">
              <a:off x="3996166" y="2886640"/>
              <a:ext cx="203727" cy="260889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33">
              <a:extLst>
                <a:ext uri="{FF2B5EF4-FFF2-40B4-BE49-F238E27FC236}">
                  <a16:creationId xmlns:a16="http://schemas.microsoft.com/office/drawing/2014/main" id="{65D4CABB-D93E-5A47-D6CC-72F3627605BF}"/>
                </a:ext>
              </a:extLst>
            </p:cNvPr>
            <p:cNvSpPr/>
            <p:nvPr/>
          </p:nvSpPr>
          <p:spPr>
            <a:xfrm flipV="1">
              <a:off x="3968990" y="2859580"/>
              <a:ext cx="54352" cy="54121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34">
              <a:extLst>
                <a:ext uri="{FF2B5EF4-FFF2-40B4-BE49-F238E27FC236}">
                  <a16:creationId xmlns:a16="http://schemas.microsoft.com/office/drawing/2014/main" id="{3A70539A-5D75-6EFB-0CB1-B1D4B097CD85}"/>
                </a:ext>
              </a:extLst>
            </p:cNvPr>
            <p:cNvSpPr/>
            <p:nvPr/>
          </p:nvSpPr>
          <p:spPr>
            <a:xfrm flipV="1">
              <a:off x="3996166" y="3263399"/>
              <a:ext cx="203727" cy="260889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35">
              <a:extLst>
                <a:ext uri="{FF2B5EF4-FFF2-40B4-BE49-F238E27FC236}">
                  <a16:creationId xmlns:a16="http://schemas.microsoft.com/office/drawing/2014/main" id="{DAE05B7C-C918-4CE7-B993-8979D98D3FDE}"/>
                </a:ext>
              </a:extLst>
            </p:cNvPr>
            <p:cNvSpPr/>
            <p:nvPr/>
          </p:nvSpPr>
          <p:spPr>
            <a:xfrm flipV="1">
              <a:off x="3968990" y="3497228"/>
              <a:ext cx="54352" cy="5412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62">
              <a:extLst>
                <a:ext uri="{FF2B5EF4-FFF2-40B4-BE49-F238E27FC236}">
                  <a16:creationId xmlns:a16="http://schemas.microsoft.com/office/drawing/2014/main" id="{356E09EA-6E26-6EAD-697F-2C6D948778FE}"/>
                </a:ext>
              </a:extLst>
            </p:cNvPr>
            <p:cNvSpPr/>
            <p:nvPr/>
          </p:nvSpPr>
          <p:spPr>
            <a:xfrm flipV="1">
              <a:off x="3656556" y="4049407"/>
              <a:ext cx="339608" cy="350268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63">
              <a:extLst>
                <a:ext uri="{FF2B5EF4-FFF2-40B4-BE49-F238E27FC236}">
                  <a16:creationId xmlns:a16="http://schemas.microsoft.com/office/drawing/2014/main" id="{E18B8C22-EDA8-4529-E19D-86B0E93BEFF7}"/>
                </a:ext>
              </a:extLst>
            </p:cNvPr>
            <p:cNvSpPr/>
            <p:nvPr/>
          </p:nvSpPr>
          <p:spPr>
            <a:xfrm flipV="1">
              <a:off x="3656556" y="4320016"/>
              <a:ext cx="24496" cy="531310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64">
              <a:extLst>
                <a:ext uri="{FF2B5EF4-FFF2-40B4-BE49-F238E27FC236}">
                  <a16:creationId xmlns:a16="http://schemas.microsoft.com/office/drawing/2014/main" id="{D3528DAF-8B62-EA3E-F216-683901476DCB}"/>
                </a:ext>
              </a:extLst>
            </p:cNvPr>
            <p:cNvSpPr/>
            <p:nvPr/>
          </p:nvSpPr>
          <p:spPr>
            <a:xfrm flipV="1">
              <a:off x="3656556" y="4585670"/>
              <a:ext cx="344490" cy="536170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65">
              <a:extLst>
                <a:ext uri="{FF2B5EF4-FFF2-40B4-BE49-F238E27FC236}">
                  <a16:creationId xmlns:a16="http://schemas.microsoft.com/office/drawing/2014/main" id="{13B23416-CC49-58B6-46D5-6EA87CC803A9}"/>
                </a:ext>
              </a:extLst>
            </p:cNvPr>
            <p:cNvSpPr/>
            <p:nvPr/>
          </p:nvSpPr>
          <p:spPr>
            <a:xfrm flipV="1">
              <a:off x="3575026" y="4394815"/>
              <a:ext cx="24496" cy="381711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66">
              <a:extLst>
                <a:ext uri="{FF2B5EF4-FFF2-40B4-BE49-F238E27FC236}">
                  <a16:creationId xmlns:a16="http://schemas.microsoft.com/office/drawing/2014/main" id="{DAB59C29-2619-1BD7-25F6-A904155CC473}"/>
                </a:ext>
              </a:extLst>
            </p:cNvPr>
            <p:cNvSpPr/>
            <p:nvPr/>
          </p:nvSpPr>
          <p:spPr>
            <a:xfrm>
              <a:off x="3714737" y="4530024"/>
              <a:ext cx="124973" cy="11129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67">
              <a:extLst>
                <a:ext uri="{FF2B5EF4-FFF2-40B4-BE49-F238E27FC236}">
                  <a16:creationId xmlns:a16="http://schemas.microsoft.com/office/drawing/2014/main" id="{062EFD8B-63B6-1128-1F18-09DAF95B22E2}"/>
                </a:ext>
              </a:extLst>
            </p:cNvPr>
            <p:cNvSpPr/>
            <p:nvPr/>
          </p:nvSpPr>
          <p:spPr>
            <a:xfrm flipV="1">
              <a:off x="3312066" y="4771668"/>
              <a:ext cx="262960" cy="24392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68">
              <a:extLst>
                <a:ext uri="{FF2B5EF4-FFF2-40B4-BE49-F238E27FC236}">
                  <a16:creationId xmlns:a16="http://schemas.microsoft.com/office/drawing/2014/main" id="{73591D95-E46B-3913-96C8-9F817892C299}"/>
                </a:ext>
              </a:extLst>
            </p:cNvPr>
            <p:cNvSpPr/>
            <p:nvPr/>
          </p:nvSpPr>
          <p:spPr>
            <a:xfrm flipV="1">
              <a:off x="3996166" y="4585670"/>
              <a:ext cx="24496" cy="531310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69">
              <a:extLst>
                <a:ext uri="{FF2B5EF4-FFF2-40B4-BE49-F238E27FC236}">
                  <a16:creationId xmlns:a16="http://schemas.microsoft.com/office/drawing/2014/main" id="{9FF38BDD-74B4-61E0-ADA4-578B28150BC9}"/>
                </a:ext>
              </a:extLst>
            </p:cNvPr>
            <p:cNvSpPr/>
            <p:nvPr/>
          </p:nvSpPr>
          <p:spPr>
            <a:xfrm flipV="1">
              <a:off x="4127168" y="4527643"/>
              <a:ext cx="145546" cy="115962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70">
              <a:extLst>
                <a:ext uri="{FF2B5EF4-FFF2-40B4-BE49-F238E27FC236}">
                  <a16:creationId xmlns:a16="http://schemas.microsoft.com/office/drawing/2014/main" id="{636054B2-6882-E335-0D50-CD698FEC4EFA}"/>
                </a:ext>
              </a:extLst>
            </p:cNvPr>
            <p:cNvSpPr/>
            <p:nvPr/>
          </p:nvSpPr>
          <p:spPr>
            <a:xfrm flipV="1">
              <a:off x="4127168" y="4527643"/>
              <a:ext cx="145546" cy="24392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71">
              <a:extLst>
                <a:ext uri="{FF2B5EF4-FFF2-40B4-BE49-F238E27FC236}">
                  <a16:creationId xmlns:a16="http://schemas.microsoft.com/office/drawing/2014/main" id="{BF3DA6B3-EF79-4900-730C-C6EF32322BE9}"/>
                </a:ext>
              </a:extLst>
            </p:cNvPr>
            <p:cNvSpPr/>
            <p:nvPr/>
          </p:nvSpPr>
          <p:spPr>
            <a:xfrm flipV="1">
              <a:off x="3996166" y="4266847"/>
              <a:ext cx="203727" cy="260795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72">
              <a:extLst>
                <a:ext uri="{FF2B5EF4-FFF2-40B4-BE49-F238E27FC236}">
                  <a16:creationId xmlns:a16="http://schemas.microsoft.com/office/drawing/2014/main" id="{CB5BE78B-4A6C-8BFB-EDE8-5B688258E5D1}"/>
                </a:ext>
              </a:extLst>
            </p:cNvPr>
            <p:cNvSpPr/>
            <p:nvPr/>
          </p:nvSpPr>
          <p:spPr>
            <a:xfrm flipV="1">
              <a:off x="3968990" y="4239786"/>
              <a:ext cx="54352" cy="54121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73">
              <a:extLst>
                <a:ext uri="{FF2B5EF4-FFF2-40B4-BE49-F238E27FC236}">
                  <a16:creationId xmlns:a16="http://schemas.microsoft.com/office/drawing/2014/main" id="{20C2C854-E9D4-7FB6-E8A1-AAE5250C5CBC}"/>
                </a:ext>
              </a:extLst>
            </p:cNvPr>
            <p:cNvSpPr/>
            <p:nvPr/>
          </p:nvSpPr>
          <p:spPr>
            <a:xfrm flipV="1">
              <a:off x="3996166" y="4643605"/>
              <a:ext cx="203727" cy="260889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74">
              <a:extLst>
                <a:ext uri="{FF2B5EF4-FFF2-40B4-BE49-F238E27FC236}">
                  <a16:creationId xmlns:a16="http://schemas.microsoft.com/office/drawing/2014/main" id="{A3335416-CAB9-659E-A386-6025DF95FEA2}"/>
                </a:ext>
              </a:extLst>
            </p:cNvPr>
            <p:cNvSpPr/>
            <p:nvPr/>
          </p:nvSpPr>
          <p:spPr>
            <a:xfrm flipV="1">
              <a:off x="3968990" y="4877434"/>
              <a:ext cx="54352" cy="54121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101">
              <a:extLst>
                <a:ext uri="{FF2B5EF4-FFF2-40B4-BE49-F238E27FC236}">
                  <a16:creationId xmlns:a16="http://schemas.microsoft.com/office/drawing/2014/main" id="{CFE8A195-A623-0FD3-2529-AC8146C1DFD8}"/>
                </a:ext>
              </a:extLst>
            </p:cNvPr>
            <p:cNvSpPr/>
            <p:nvPr/>
          </p:nvSpPr>
          <p:spPr>
            <a:xfrm flipV="1">
              <a:off x="3996166" y="3736870"/>
              <a:ext cx="24496" cy="317395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106">
              <a:extLst>
                <a:ext uri="{FF2B5EF4-FFF2-40B4-BE49-F238E27FC236}">
                  <a16:creationId xmlns:a16="http://schemas.microsoft.com/office/drawing/2014/main" id="{D2594D4D-543A-3037-24E4-16F16F043F7B}"/>
                </a:ext>
              </a:extLst>
            </p:cNvPr>
            <p:cNvSpPr/>
            <p:nvPr/>
          </p:nvSpPr>
          <p:spPr>
            <a:xfrm flipV="1">
              <a:off x="2095100" y="2674056"/>
              <a:ext cx="1901066" cy="2442922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107">
              <a:extLst>
                <a:ext uri="{FF2B5EF4-FFF2-40B4-BE49-F238E27FC236}">
                  <a16:creationId xmlns:a16="http://schemas.microsoft.com/office/drawing/2014/main" id="{F0536F88-6B6B-2D0A-C995-E0F88C292B20}"/>
                </a:ext>
              </a:extLst>
            </p:cNvPr>
            <p:cNvSpPr/>
            <p:nvPr/>
          </p:nvSpPr>
          <p:spPr>
            <a:xfrm flipV="1">
              <a:off x="1804053" y="3736916"/>
              <a:ext cx="582092" cy="289762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112">
              <a:extLst>
                <a:ext uri="{FF2B5EF4-FFF2-40B4-BE49-F238E27FC236}">
                  <a16:creationId xmlns:a16="http://schemas.microsoft.com/office/drawing/2014/main" id="{DB7DC202-D9CF-9BD6-8B09-6E45BD673E7D}"/>
                </a:ext>
              </a:extLst>
            </p:cNvPr>
            <p:cNvSpPr/>
            <p:nvPr/>
          </p:nvSpPr>
          <p:spPr>
            <a:xfrm flipV="1">
              <a:off x="2956572" y="2674058"/>
              <a:ext cx="1039592" cy="2442922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113">
              <a:extLst>
                <a:ext uri="{FF2B5EF4-FFF2-40B4-BE49-F238E27FC236}">
                  <a16:creationId xmlns:a16="http://schemas.microsoft.com/office/drawing/2014/main" id="{6051709F-3318-F38B-AF02-F39599C38180}"/>
                </a:ext>
              </a:extLst>
            </p:cNvPr>
            <p:cNvSpPr/>
            <p:nvPr/>
          </p:nvSpPr>
          <p:spPr>
            <a:xfrm flipV="1">
              <a:off x="2665478" y="3785179"/>
              <a:ext cx="582186" cy="193238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118">
              <a:extLst>
                <a:ext uri="{FF2B5EF4-FFF2-40B4-BE49-F238E27FC236}">
                  <a16:creationId xmlns:a16="http://schemas.microsoft.com/office/drawing/2014/main" id="{7692B2AB-BCE3-5DF3-CA5F-5A15EE52929B}"/>
                </a:ext>
              </a:extLst>
            </p:cNvPr>
            <p:cNvSpPr/>
            <p:nvPr/>
          </p:nvSpPr>
          <p:spPr>
            <a:xfrm flipV="1">
              <a:off x="3996166" y="3715540"/>
              <a:ext cx="1374655" cy="45719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138">
              <a:extLst>
                <a:ext uri="{FF2B5EF4-FFF2-40B4-BE49-F238E27FC236}">
                  <a16:creationId xmlns:a16="http://schemas.microsoft.com/office/drawing/2014/main" id="{33FA46CC-1E59-6A9E-5045-BBA58E6868A7}"/>
                </a:ext>
              </a:extLst>
            </p:cNvPr>
            <p:cNvSpPr/>
            <p:nvPr/>
          </p:nvSpPr>
          <p:spPr>
            <a:xfrm flipV="1">
              <a:off x="3968990" y="3727004"/>
              <a:ext cx="54352" cy="5412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140">
              <a:extLst>
                <a:ext uri="{FF2B5EF4-FFF2-40B4-BE49-F238E27FC236}">
                  <a16:creationId xmlns:a16="http://schemas.microsoft.com/office/drawing/2014/main" id="{BBE809DB-B277-ED14-9B40-9F827A1C699C}"/>
                </a:ext>
              </a:extLst>
            </p:cNvPr>
            <p:cNvSpPr/>
            <p:nvPr/>
          </p:nvSpPr>
          <p:spPr>
            <a:xfrm flipV="1">
              <a:off x="5370821" y="3639890"/>
              <a:ext cx="509020" cy="184655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142">
              <a:extLst>
                <a:ext uri="{FF2B5EF4-FFF2-40B4-BE49-F238E27FC236}">
                  <a16:creationId xmlns:a16="http://schemas.microsoft.com/office/drawing/2014/main" id="{605AA5D6-D394-A462-AD14-336A0DCF741D}"/>
                </a:ext>
              </a:extLst>
            </p:cNvPr>
            <p:cNvSpPr/>
            <p:nvPr/>
          </p:nvSpPr>
          <p:spPr>
            <a:xfrm>
              <a:off x="5519260" y="3417126"/>
              <a:ext cx="124419" cy="140597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144">
              <a:extLst>
                <a:ext uri="{FF2B5EF4-FFF2-40B4-BE49-F238E27FC236}">
                  <a16:creationId xmlns:a16="http://schemas.microsoft.com/office/drawing/2014/main" id="{63DECA1F-4AEE-9E25-0C74-0D3DED821365}"/>
                </a:ext>
              </a:extLst>
            </p:cNvPr>
            <p:cNvSpPr/>
            <p:nvPr/>
          </p:nvSpPr>
          <p:spPr>
            <a:xfrm flipV="1">
              <a:off x="6461443" y="3636568"/>
              <a:ext cx="673131" cy="246209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145">
              <a:extLst>
                <a:ext uri="{FF2B5EF4-FFF2-40B4-BE49-F238E27FC236}">
                  <a16:creationId xmlns:a16="http://schemas.microsoft.com/office/drawing/2014/main" id="{B860E25F-A691-6239-D7CE-B5369FFE65E9}"/>
                </a:ext>
              </a:extLst>
            </p:cNvPr>
            <p:cNvSpPr/>
            <p:nvPr/>
          </p:nvSpPr>
          <p:spPr>
            <a:xfrm>
              <a:off x="6684126" y="3417126"/>
              <a:ext cx="147101" cy="145133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118">
              <a:extLst>
                <a:ext uri="{FF2B5EF4-FFF2-40B4-BE49-F238E27FC236}">
                  <a16:creationId xmlns:a16="http://schemas.microsoft.com/office/drawing/2014/main" id="{795BCC04-42F6-00A5-18E9-472806C09EF2}"/>
                </a:ext>
              </a:extLst>
            </p:cNvPr>
            <p:cNvSpPr/>
            <p:nvPr/>
          </p:nvSpPr>
          <p:spPr>
            <a:xfrm flipV="1">
              <a:off x="5879842" y="3717598"/>
              <a:ext cx="581602" cy="45719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118">
              <a:extLst>
                <a:ext uri="{FF2B5EF4-FFF2-40B4-BE49-F238E27FC236}">
                  <a16:creationId xmlns:a16="http://schemas.microsoft.com/office/drawing/2014/main" id="{1982BA11-F5F3-D3A6-3AED-F55AC03E482F}"/>
                </a:ext>
              </a:extLst>
            </p:cNvPr>
            <p:cNvSpPr/>
            <p:nvPr/>
          </p:nvSpPr>
          <p:spPr>
            <a:xfrm flipV="1">
              <a:off x="7134574" y="3695674"/>
              <a:ext cx="450006" cy="65585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118">
              <a:extLst>
                <a:ext uri="{FF2B5EF4-FFF2-40B4-BE49-F238E27FC236}">
                  <a16:creationId xmlns:a16="http://schemas.microsoft.com/office/drawing/2014/main" id="{72A998BE-532F-3CD4-BA15-FD134C046F4E}"/>
                </a:ext>
              </a:extLst>
            </p:cNvPr>
            <p:cNvSpPr/>
            <p:nvPr/>
          </p:nvSpPr>
          <p:spPr>
            <a:xfrm flipV="1">
              <a:off x="3996164" y="5067628"/>
              <a:ext cx="3588416" cy="45719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118">
              <a:extLst>
                <a:ext uri="{FF2B5EF4-FFF2-40B4-BE49-F238E27FC236}">
                  <a16:creationId xmlns:a16="http://schemas.microsoft.com/office/drawing/2014/main" id="{F0F8BF8C-D07C-EC9D-E375-ECEDD6554DD1}"/>
                </a:ext>
              </a:extLst>
            </p:cNvPr>
            <p:cNvSpPr/>
            <p:nvPr/>
          </p:nvSpPr>
          <p:spPr>
            <a:xfrm rot="16200000" flipV="1">
              <a:off x="6887895" y="4407713"/>
              <a:ext cx="1356918" cy="54350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2" name="Elipse 51">
            <a:extLst>
              <a:ext uri="{FF2B5EF4-FFF2-40B4-BE49-F238E27FC236}">
                <a16:creationId xmlns:a16="http://schemas.microsoft.com/office/drawing/2014/main" id="{AA90393D-17D1-04C1-FAA4-5DC978D31717}"/>
              </a:ext>
            </a:extLst>
          </p:cNvPr>
          <p:cNvSpPr/>
          <p:nvPr/>
        </p:nvSpPr>
        <p:spPr>
          <a:xfrm>
            <a:off x="2333642" y="3617745"/>
            <a:ext cx="303280" cy="3032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C8468334-D8C9-53D6-2A67-8A7313FD5FB0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V="1">
            <a:off x="2203163" y="3335625"/>
            <a:ext cx="122070" cy="442169"/>
          </a:xfrm>
          <a:prstGeom prst="bentConnector2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B0EEA3A9-11B7-BB0F-0A7B-668561671A30}"/>
              </a:ext>
            </a:extLst>
          </p:cNvPr>
          <p:cNvCxnSpPr>
            <a:cxnSpLocks/>
            <a:stCxn id="52" idx="4"/>
          </p:cNvCxnSpPr>
          <p:nvPr/>
        </p:nvCxnSpPr>
        <p:spPr>
          <a:xfrm rot="5400000">
            <a:off x="2208982" y="3752775"/>
            <a:ext cx="108050" cy="444551"/>
          </a:xfrm>
          <a:prstGeom prst="bentConnector2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4">
            <a:extLst>
              <a:ext uri="{FF2B5EF4-FFF2-40B4-BE49-F238E27FC236}">
                <a16:creationId xmlns:a16="http://schemas.microsoft.com/office/drawing/2014/main" id="{9C2FE820-94CA-B1A7-6B91-702E084EF96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57" name="Title 4">
            <a:extLst>
              <a:ext uri="{FF2B5EF4-FFF2-40B4-BE49-F238E27FC236}">
                <a16:creationId xmlns:a16="http://schemas.microsoft.com/office/drawing/2014/main" id="{5A84F36B-DEB1-1968-0DCD-B42CC167B706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8328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59CACC-CF2D-11F3-3011-6CB6682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8" y="2493049"/>
            <a:ext cx="3610631" cy="3030845"/>
          </a:xfrm>
          <a:prstGeom prst="rect">
            <a:avLst/>
          </a:prstGeom>
        </p:spPr>
      </p:pic>
      <p:pic>
        <p:nvPicPr>
          <p:cNvPr id="55" name="Imagen 5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ECD57D-2521-E536-118F-1BDC04AE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139" y="2493049"/>
            <a:ext cx="3950210" cy="302662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FD1CB2D7-14AE-DB36-3FAC-20A979E19FA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2DCB9B6-02E8-F78F-B0C2-04966FBC4676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05953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828FCBED-E2C7-9F1F-C060-C05B2B24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8" y="2010342"/>
            <a:ext cx="5697223" cy="42394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6332626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2"/>
                </a:solidFill>
                <a:latin typeface="CMU Serif" panose="02000603000000000000" pitchFamily="2" charset="0"/>
              </a:rPr>
              <a:t>1433 </a:t>
            </a:r>
            <a:r>
              <a:rPr lang="es-ES" sz="28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5" name="Gráfico 14" descr="Alta tensión contorno">
            <a:extLst>
              <a:ext uri="{FF2B5EF4-FFF2-40B4-BE49-F238E27FC236}">
                <a16:creationId xmlns:a16="http://schemas.microsoft.com/office/drawing/2014/main" id="{0F4CC10C-5990-3C6F-16F7-5B784126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4390" y="3990872"/>
            <a:ext cx="1812471" cy="1812471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6C92D30E-1344-7F8E-2C0F-D1D4D4F7172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AD3FC536-40A5-7E47-EBF1-12EE924CD07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3719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0B27062B-7D90-5497-8104-BBEAA0B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496699"/>
            <a:ext cx="4533900" cy="3022600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CD06FC-12CD-2549-882E-072DFFAE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485" y="2503043"/>
            <a:ext cx="3859142" cy="30226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CEF34B1-EBF4-04D4-7C50-A09DC7C27F0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C5193AB9-AEC7-0D9F-4095-8A8032439599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683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CE4423E-8A20-91CC-66B0-902FF14D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8" y="1917074"/>
            <a:ext cx="5697223" cy="434314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6332626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4"/>
                </a:solidFill>
                <a:latin typeface="CMU Serif" panose="02000603000000000000" pitchFamily="2" charset="0"/>
              </a:rPr>
              <a:t>720 </a:t>
            </a:r>
            <a:r>
              <a:rPr lang="es-ES" sz="28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4"/>
              </a:solidFill>
              <a:latin typeface="CMU Serif" panose="02000603000000000000" pitchFamily="2" charset="0"/>
            </a:endParaRPr>
          </a:p>
        </p:txBody>
      </p:sp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D5A8D01C-5618-1394-2517-5D4B3C9C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1227" y="3990872"/>
            <a:ext cx="1566815" cy="1566815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BC7A493E-00EC-0555-829D-999B80F1DBC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4AF047C-B7B1-C559-CCF0-2783AA14EB9B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25765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104" name="Gráfico 103" descr="Alta tensión contorno">
            <a:extLst>
              <a:ext uri="{FF2B5EF4-FFF2-40B4-BE49-F238E27FC236}">
                <a16:creationId xmlns:a16="http://schemas.microsoft.com/office/drawing/2014/main" id="{3665000A-6690-6933-CD3E-4D38DE05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6718" y="3712615"/>
            <a:ext cx="696725" cy="696725"/>
          </a:xfrm>
          <a:prstGeom prst="rect">
            <a:avLst/>
          </a:prstGeom>
        </p:spPr>
      </p:pic>
      <p:sp>
        <p:nvSpPr>
          <p:cNvPr id="2" name="Freeform: Shape 23">
            <a:extLst>
              <a:ext uri="{FF2B5EF4-FFF2-40B4-BE49-F238E27FC236}">
                <a16:creationId xmlns:a16="http://schemas.microsoft.com/office/drawing/2014/main" id="{4F199481-167B-5D17-E4C8-31F5134904B3}"/>
              </a:ext>
            </a:extLst>
          </p:cNvPr>
          <p:cNvSpPr/>
          <p:nvPr/>
        </p:nvSpPr>
        <p:spPr>
          <a:xfrm flipV="1">
            <a:off x="3392155" y="2375054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24">
            <a:extLst>
              <a:ext uri="{FF2B5EF4-FFF2-40B4-BE49-F238E27FC236}">
                <a16:creationId xmlns:a16="http://schemas.microsoft.com/office/drawing/2014/main" id="{7D85F0CC-026E-4C3F-0575-99A0A7DF52F2}"/>
              </a:ext>
            </a:extLst>
          </p:cNvPr>
          <p:cNvSpPr/>
          <p:nvPr/>
        </p:nvSpPr>
        <p:spPr>
          <a:xfrm flipV="1">
            <a:off x="3392155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67444457-7DCF-CA77-180B-9F67781B8E24}"/>
              </a:ext>
            </a:extLst>
          </p:cNvPr>
          <p:cNvSpPr/>
          <p:nvPr/>
        </p:nvSpPr>
        <p:spPr>
          <a:xfrm flipV="1">
            <a:off x="3392155" y="3117001"/>
            <a:ext cx="476703" cy="74207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852A3279-B009-FFEF-5AAC-423761E81268}"/>
              </a:ext>
            </a:extLst>
          </p:cNvPr>
          <p:cNvSpPr/>
          <p:nvPr/>
        </p:nvSpPr>
        <p:spPr>
          <a:xfrm flipV="1">
            <a:off x="3279334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27">
            <a:extLst>
              <a:ext uri="{FF2B5EF4-FFF2-40B4-BE49-F238E27FC236}">
                <a16:creationId xmlns:a16="http://schemas.microsoft.com/office/drawing/2014/main" id="{4EE01C54-FF99-C07F-97FC-5F6FA0544E0C}"/>
              </a:ext>
            </a:extLst>
          </p:cNvPr>
          <p:cNvSpPr/>
          <p:nvPr/>
        </p:nvSpPr>
        <p:spPr>
          <a:xfrm>
            <a:off x="3472665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28">
            <a:extLst>
              <a:ext uri="{FF2B5EF4-FFF2-40B4-BE49-F238E27FC236}">
                <a16:creationId xmlns:a16="http://schemas.microsoft.com/office/drawing/2014/main" id="{6B3D824E-91F8-9548-23D0-4AE173DDFC87}"/>
              </a:ext>
            </a:extLst>
          </p:cNvPr>
          <p:cNvSpPr/>
          <p:nvPr/>
        </p:nvSpPr>
        <p:spPr>
          <a:xfrm flipV="1">
            <a:off x="2915452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29">
            <a:extLst>
              <a:ext uri="{FF2B5EF4-FFF2-40B4-BE49-F238E27FC236}">
                <a16:creationId xmlns:a16="http://schemas.microsoft.com/office/drawing/2014/main" id="{79D10799-031D-C5D1-0288-2270618033B2}"/>
              </a:ext>
            </a:extLst>
          </p:cNvPr>
          <p:cNvSpPr/>
          <p:nvPr/>
        </p:nvSpPr>
        <p:spPr>
          <a:xfrm flipV="1">
            <a:off x="3862104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30">
            <a:extLst>
              <a:ext uri="{FF2B5EF4-FFF2-40B4-BE49-F238E27FC236}">
                <a16:creationId xmlns:a16="http://schemas.microsoft.com/office/drawing/2014/main" id="{7093B039-5695-C925-143E-C6248674B2FA}"/>
              </a:ext>
            </a:extLst>
          </p:cNvPr>
          <p:cNvSpPr/>
          <p:nvPr/>
        </p:nvSpPr>
        <p:spPr>
          <a:xfrm flipV="1">
            <a:off x="4043385" y="3036833"/>
            <a:ext cx="201405" cy="160333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31">
            <a:extLst>
              <a:ext uri="{FF2B5EF4-FFF2-40B4-BE49-F238E27FC236}">
                <a16:creationId xmlns:a16="http://schemas.microsoft.com/office/drawing/2014/main" id="{805DD3B3-5B69-995D-44D8-8FBA2F52A659}"/>
              </a:ext>
            </a:extLst>
          </p:cNvPr>
          <p:cNvSpPr/>
          <p:nvPr/>
        </p:nvSpPr>
        <p:spPr>
          <a:xfrm flipV="1">
            <a:off x="4043385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32">
            <a:extLst>
              <a:ext uri="{FF2B5EF4-FFF2-40B4-BE49-F238E27FC236}">
                <a16:creationId xmlns:a16="http://schemas.microsoft.com/office/drawing/2014/main" id="{E18EB5DC-7620-3186-7D44-44BF0099AB8A}"/>
              </a:ext>
            </a:extLst>
          </p:cNvPr>
          <p:cNvSpPr/>
          <p:nvPr/>
        </p:nvSpPr>
        <p:spPr>
          <a:xfrm flipV="1">
            <a:off x="3862104" y="2675814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33">
            <a:extLst>
              <a:ext uri="{FF2B5EF4-FFF2-40B4-BE49-F238E27FC236}">
                <a16:creationId xmlns:a16="http://schemas.microsoft.com/office/drawing/2014/main" id="{A8FF74A9-C471-6E50-141B-620464F0EBB6}"/>
              </a:ext>
            </a:extLst>
          </p:cNvPr>
          <p:cNvSpPr/>
          <p:nvPr/>
        </p:nvSpPr>
        <p:spPr>
          <a:xfrm flipV="1">
            <a:off x="3824500" y="2638369"/>
            <a:ext cx="75212" cy="7489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34">
            <a:extLst>
              <a:ext uri="{FF2B5EF4-FFF2-40B4-BE49-F238E27FC236}">
                <a16:creationId xmlns:a16="http://schemas.microsoft.com/office/drawing/2014/main" id="{051AAEBC-9457-9856-A8DB-1FC349ADCF4D}"/>
              </a:ext>
            </a:extLst>
          </p:cNvPr>
          <p:cNvSpPr/>
          <p:nvPr/>
        </p:nvSpPr>
        <p:spPr>
          <a:xfrm flipV="1">
            <a:off x="3862104" y="3197170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35">
            <a:extLst>
              <a:ext uri="{FF2B5EF4-FFF2-40B4-BE49-F238E27FC236}">
                <a16:creationId xmlns:a16="http://schemas.microsoft.com/office/drawing/2014/main" id="{1E91922A-589A-5BEB-1CD1-AEA879051C3E}"/>
              </a:ext>
            </a:extLst>
          </p:cNvPr>
          <p:cNvSpPr/>
          <p:nvPr/>
        </p:nvSpPr>
        <p:spPr>
          <a:xfrm flipV="1">
            <a:off x="3824500" y="3520741"/>
            <a:ext cx="75212" cy="7489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36">
            <a:extLst>
              <a:ext uri="{FF2B5EF4-FFF2-40B4-BE49-F238E27FC236}">
                <a16:creationId xmlns:a16="http://schemas.microsoft.com/office/drawing/2014/main" id="{7BB62099-16CB-432E-D34A-727FDDD519FC}"/>
              </a:ext>
            </a:extLst>
          </p:cNvPr>
          <p:cNvSpPr/>
          <p:nvPr/>
        </p:nvSpPr>
        <p:spPr>
          <a:xfrm flipV="1">
            <a:off x="5310220" y="2375054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37">
            <a:extLst>
              <a:ext uri="{FF2B5EF4-FFF2-40B4-BE49-F238E27FC236}">
                <a16:creationId xmlns:a16="http://schemas.microsoft.com/office/drawing/2014/main" id="{52290F94-73AD-ACBF-F6E2-3FA44A68C98C}"/>
              </a:ext>
            </a:extLst>
          </p:cNvPr>
          <p:cNvSpPr/>
          <p:nvPr/>
        </p:nvSpPr>
        <p:spPr>
          <a:xfrm flipV="1">
            <a:off x="5310220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38">
            <a:extLst>
              <a:ext uri="{FF2B5EF4-FFF2-40B4-BE49-F238E27FC236}">
                <a16:creationId xmlns:a16="http://schemas.microsoft.com/office/drawing/2014/main" id="{342DC725-005B-AEBD-A265-F838155FE8B5}"/>
              </a:ext>
            </a:extLst>
          </p:cNvPr>
          <p:cNvSpPr/>
          <p:nvPr/>
        </p:nvSpPr>
        <p:spPr>
          <a:xfrm flipV="1">
            <a:off x="5310220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39">
            <a:extLst>
              <a:ext uri="{FF2B5EF4-FFF2-40B4-BE49-F238E27FC236}">
                <a16:creationId xmlns:a16="http://schemas.microsoft.com/office/drawing/2014/main" id="{1821B833-0547-0481-728F-366D20A6AFF2}"/>
              </a:ext>
            </a:extLst>
          </p:cNvPr>
          <p:cNvSpPr/>
          <p:nvPr/>
        </p:nvSpPr>
        <p:spPr>
          <a:xfrm flipV="1">
            <a:off x="5197403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40">
            <a:extLst>
              <a:ext uri="{FF2B5EF4-FFF2-40B4-BE49-F238E27FC236}">
                <a16:creationId xmlns:a16="http://schemas.microsoft.com/office/drawing/2014/main" id="{295F90D2-A866-C35B-784F-A688C9790331}"/>
              </a:ext>
            </a:extLst>
          </p:cNvPr>
          <p:cNvSpPr/>
          <p:nvPr/>
        </p:nvSpPr>
        <p:spPr>
          <a:xfrm>
            <a:off x="5390731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41">
            <a:extLst>
              <a:ext uri="{FF2B5EF4-FFF2-40B4-BE49-F238E27FC236}">
                <a16:creationId xmlns:a16="http://schemas.microsoft.com/office/drawing/2014/main" id="{8F28BEA8-EEFF-E8A8-E8BD-A2B0F865895E}"/>
              </a:ext>
            </a:extLst>
          </p:cNvPr>
          <p:cNvSpPr/>
          <p:nvPr/>
        </p:nvSpPr>
        <p:spPr>
          <a:xfrm flipV="1">
            <a:off x="4833517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42">
            <a:extLst>
              <a:ext uri="{FF2B5EF4-FFF2-40B4-BE49-F238E27FC236}">
                <a16:creationId xmlns:a16="http://schemas.microsoft.com/office/drawing/2014/main" id="{729F3716-F5F7-7A7E-9303-0FE91E921998}"/>
              </a:ext>
            </a:extLst>
          </p:cNvPr>
          <p:cNvSpPr/>
          <p:nvPr/>
        </p:nvSpPr>
        <p:spPr>
          <a:xfrm flipV="1">
            <a:off x="5780171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43">
            <a:extLst>
              <a:ext uri="{FF2B5EF4-FFF2-40B4-BE49-F238E27FC236}">
                <a16:creationId xmlns:a16="http://schemas.microsoft.com/office/drawing/2014/main" id="{1E75BB5B-E24D-B101-2CCA-30B6EC974D8A}"/>
              </a:ext>
            </a:extLst>
          </p:cNvPr>
          <p:cNvSpPr/>
          <p:nvPr/>
        </p:nvSpPr>
        <p:spPr>
          <a:xfrm flipV="1">
            <a:off x="5961318" y="3036833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44">
            <a:extLst>
              <a:ext uri="{FF2B5EF4-FFF2-40B4-BE49-F238E27FC236}">
                <a16:creationId xmlns:a16="http://schemas.microsoft.com/office/drawing/2014/main" id="{E094C2E3-FE37-4CF2-F2E6-E2DD9FB8FC64}"/>
              </a:ext>
            </a:extLst>
          </p:cNvPr>
          <p:cNvSpPr/>
          <p:nvPr/>
        </p:nvSpPr>
        <p:spPr>
          <a:xfrm flipV="1">
            <a:off x="5961318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45">
            <a:extLst>
              <a:ext uri="{FF2B5EF4-FFF2-40B4-BE49-F238E27FC236}">
                <a16:creationId xmlns:a16="http://schemas.microsoft.com/office/drawing/2014/main" id="{B9124BD4-8BFA-BE4B-8944-05F005DD931E}"/>
              </a:ext>
            </a:extLst>
          </p:cNvPr>
          <p:cNvSpPr/>
          <p:nvPr/>
        </p:nvSpPr>
        <p:spPr>
          <a:xfrm flipV="1">
            <a:off x="5780171" y="2675814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46">
            <a:extLst>
              <a:ext uri="{FF2B5EF4-FFF2-40B4-BE49-F238E27FC236}">
                <a16:creationId xmlns:a16="http://schemas.microsoft.com/office/drawing/2014/main" id="{A6311F03-3F87-DCFC-EB9A-E5B7E955A749}"/>
              </a:ext>
            </a:extLst>
          </p:cNvPr>
          <p:cNvSpPr/>
          <p:nvPr/>
        </p:nvSpPr>
        <p:spPr>
          <a:xfrm flipV="1">
            <a:off x="5742565" y="2638369"/>
            <a:ext cx="75079" cy="7489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47">
            <a:extLst>
              <a:ext uri="{FF2B5EF4-FFF2-40B4-BE49-F238E27FC236}">
                <a16:creationId xmlns:a16="http://schemas.microsoft.com/office/drawing/2014/main" id="{ECD8E01D-3B70-DD04-559E-4FD432DF561D}"/>
              </a:ext>
            </a:extLst>
          </p:cNvPr>
          <p:cNvSpPr/>
          <p:nvPr/>
        </p:nvSpPr>
        <p:spPr>
          <a:xfrm flipV="1">
            <a:off x="5780171" y="3197170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48">
            <a:extLst>
              <a:ext uri="{FF2B5EF4-FFF2-40B4-BE49-F238E27FC236}">
                <a16:creationId xmlns:a16="http://schemas.microsoft.com/office/drawing/2014/main" id="{35367CE1-2BCA-2001-6A5B-762DFD5F0327}"/>
              </a:ext>
            </a:extLst>
          </p:cNvPr>
          <p:cNvSpPr/>
          <p:nvPr/>
        </p:nvSpPr>
        <p:spPr>
          <a:xfrm flipV="1">
            <a:off x="5742565" y="3520741"/>
            <a:ext cx="75079" cy="7489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9">
            <a:extLst>
              <a:ext uri="{FF2B5EF4-FFF2-40B4-BE49-F238E27FC236}">
                <a16:creationId xmlns:a16="http://schemas.microsoft.com/office/drawing/2014/main" id="{7DF0BFD6-117F-2642-5C63-011DD7686D03}"/>
              </a:ext>
            </a:extLst>
          </p:cNvPr>
          <p:cNvSpPr/>
          <p:nvPr/>
        </p:nvSpPr>
        <p:spPr>
          <a:xfrm flipV="1">
            <a:off x="7228286" y="2375054"/>
            <a:ext cx="469815" cy="484565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50">
            <a:extLst>
              <a:ext uri="{FF2B5EF4-FFF2-40B4-BE49-F238E27FC236}">
                <a16:creationId xmlns:a16="http://schemas.microsoft.com/office/drawing/2014/main" id="{4C4D4DC5-3BCB-E538-4348-7F6C381C6703}"/>
              </a:ext>
            </a:extLst>
          </p:cNvPr>
          <p:cNvSpPr/>
          <p:nvPr/>
        </p:nvSpPr>
        <p:spPr>
          <a:xfrm flipV="1">
            <a:off x="7228286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51">
            <a:extLst>
              <a:ext uri="{FF2B5EF4-FFF2-40B4-BE49-F238E27FC236}">
                <a16:creationId xmlns:a16="http://schemas.microsoft.com/office/drawing/2014/main" id="{2D5DA125-2B4C-0948-EEFD-0480CBA97CCF}"/>
              </a:ext>
            </a:extLst>
          </p:cNvPr>
          <p:cNvSpPr/>
          <p:nvPr/>
        </p:nvSpPr>
        <p:spPr>
          <a:xfrm flipV="1">
            <a:off x="7228286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52">
            <a:extLst>
              <a:ext uri="{FF2B5EF4-FFF2-40B4-BE49-F238E27FC236}">
                <a16:creationId xmlns:a16="http://schemas.microsoft.com/office/drawing/2014/main" id="{41A05C5F-97D4-53C1-CB10-14E85FBD9C7B}"/>
              </a:ext>
            </a:extLst>
          </p:cNvPr>
          <p:cNvSpPr/>
          <p:nvPr/>
        </p:nvSpPr>
        <p:spPr>
          <a:xfrm flipV="1">
            <a:off x="7115468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53">
            <a:extLst>
              <a:ext uri="{FF2B5EF4-FFF2-40B4-BE49-F238E27FC236}">
                <a16:creationId xmlns:a16="http://schemas.microsoft.com/office/drawing/2014/main" id="{5D09EE8A-4130-49C0-B9B6-FB5B7F752C0B}"/>
              </a:ext>
            </a:extLst>
          </p:cNvPr>
          <p:cNvSpPr/>
          <p:nvPr/>
        </p:nvSpPr>
        <p:spPr>
          <a:xfrm>
            <a:off x="7308796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54">
            <a:extLst>
              <a:ext uri="{FF2B5EF4-FFF2-40B4-BE49-F238E27FC236}">
                <a16:creationId xmlns:a16="http://schemas.microsoft.com/office/drawing/2014/main" id="{6E87BAB4-0B96-118A-4067-1FBE1CF9ECFF}"/>
              </a:ext>
            </a:extLst>
          </p:cNvPr>
          <p:cNvSpPr/>
          <p:nvPr/>
        </p:nvSpPr>
        <p:spPr>
          <a:xfrm flipV="1">
            <a:off x="6751585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55">
            <a:extLst>
              <a:ext uri="{FF2B5EF4-FFF2-40B4-BE49-F238E27FC236}">
                <a16:creationId xmlns:a16="http://schemas.microsoft.com/office/drawing/2014/main" id="{56A4A755-0D80-CB75-DEC6-F68AA489E944}"/>
              </a:ext>
            </a:extLst>
          </p:cNvPr>
          <p:cNvSpPr/>
          <p:nvPr/>
        </p:nvSpPr>
        <p:spPr>
          <a:xfrm flipV="1">
            <a:off x="7698102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56">
            <a:extLst>
              <a:ext uri="{FF2B5EF4-FFF2-40B4-BE49-F238E27FC236}">
                <a16:creationId xmlns:a16="http://schemas.microsoft.com/office/drawing/2014/main" id="{CD5B6160-DEC4-C7C5-FD9C-12D07579C20C}"/>
              </a:ext>
            </a:extLst>
          </p:cNvPr>
          <p:cNvSpPr/>
          <p:nvPr/>
        </p:nvSpPr>
        <p:spPr>
          <a:xfrm flipV="1">
            <a:off x="7879383" y="3036833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57">
            <a:extLst>
              <a:ext uri="{FF2B5EF4-FFF2-40B4-BE49-F238E27FC236}">
                <a16:creationId xmlns:a16="http://schemas.microsoft.com/office/drawing/2014/main" id="{8A558F18-08D1-071C-6608-509E88B69FF7}"/>
              </a:ext>
            </a:extLst>
          </p:cNvPr>
          <p:cNvSpPr/>
          <p:nvPr/>
        </p:nvSpPr>
        <p:spPr>
          <a:xfrm flipV="1">
            <a:off x="7879383" y="3036833"/>
            <a:ext cx="201405" cy="33754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58">
            <a:extLst>
              <a:ext uri="{FF2B5EF4-FFF2-40B4-BE49-F238E27FC236}">
                <a16:creationId xmlns:a16="http://schemas.microsoft.com/office/drawing/2014/main" id="{CF1268AE-3DE4-0DCF-AE09-F2DBE9059DA6}"/>
              </a:ext>
            </a:extLst>
          </p:cNvPr>
          <p:cNvSpPr/>
          <p:nvPr/>
        </p:nvSpPr>
        <p:spPr>
          <a:xfrm flipV="1">
            <a:off x="7698102" y="2675814"/>
            <a:ext cx="282050" cy="361017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59">
            <a:extLst>
              <a:ext uri="{FF2B5EF4-FFF2-40B4-BE49-F238E27FC236}">
                <a16:creationId xmlns:a16="http://schemas.microsoft.com/office/drawing/2014/main" id="{6AD4B071-1C3D-72D0-DA9E-C46BA1E30BBD}"/>
              </a:ext>
            </a:extLst>
          </p:cNvPr>
          <p:cNvSpPr/>
          <p:nvPr/>
        </p:nvSpPr>
        <p:spPr>
          <a:xfrm flipV="1">
            <a:off x="7660498" y="2638369"/>
            <a:ext cx="75212" cy="7489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60">
            <a:extLst>
              <a:ext uri="{FF2B5EF4-FFF2-40B4-BE49-F238E27FC236}">
                <a16:creationId xmlns:a16="http://schemas.microsoft.com/office/drawing/2014/main" id="{9E3D5DC3-6350-5C44-F3CE-91B80E3CB314}"/>
              </a:ext>
            </a:extLst>
          </p:cNvPr>
          <p:cNvSpPr/>
          <p:nvPr/>
        </p:nvSpPr>
        <p:spPr>
          <a:xfrm flipV="1">
            <a:off x="7698102" y="3197170"/>
            <a:ext cx="282050" cy="361017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61">
            <a:extLst>
              <a:ext uri="{FF2B5EF4-FFF2-40B4-BE49-F238E27FC236}">
                <a16:creationId xmlns:a16="http://schemas.microsoft.com/office/drawing/2014/main" id="{A07BD784-1887-F60B-D1C5-4E44639BD999}"/>
              </a:ext>
            </a:extLst>
          </p:cNvPr>
          <p:cNvSpPr/>
          <p:nvPr/>
        </p:nvSpPr>
        <p:spPr>
          <a:xfrm flipV="1">
            <a:off x="7660498" y="3520741"/>
            <a:ext cx="75212" cy="7489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62">
            <a:extLst>
              <a:ext uri="{FF2B5EF4-FFF2-40B4-BE49-F238E27FC236}">
                <a16:creationId xmlns:a16="http://schemas.microsoft.com/office/drawing/2014/main" id="{7730786A-FD90-9541-B714-3DF22FDA865C}"/>
              </a:ext>
            </a:extLst>
          </p:cNvPr>
          <p:cNvSpPr/>
          <p:nvPr/>
        </p:nvSpPr>
        <p:spPr>
          <a:xfrm flipV="1">
            <a:off x="3392155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63">
            <a:extLst>
              <a:ext uri="{FF2B5EF4-FFF2-40B4-BE49-F238E27FC236}">
                <a16:creationId xmlns:a16="http://schemas.microsoft.com/office/drawing/2014/main" id="{1D52C827-1EBC-4F2C-AA37-45D2A2A287F7}"/>
              </a:ext>
            </a:extLst>
          </p:cNvPr>
          <p:cNvSpPr/>
          <p:nvPr/>
        </p:nvSpPr>
        <p:spPr>
          <a:xfrm flipV="1">
            <a:off x="3392155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64">
            <a:extLst>
              <a:ext uri="{FF2B5EF4-FFF2-40B4-BE49-F238E27FC236}">
                <a16:creationId xmlns:a16="http://schemas.microsoft.com/office/drawing/2014/main" id="{BFCC151C-812C-AF73-54C5-06B3F1FB1A56}"/>
              </a:ext>
            </a:extLst>
          </p:cNvPr>
          <p:cNvSpPr/>
          <p:nvPr/>
        </p:nvSpPr>
        <p:spPr>
          <a:xfrm flipV="1">
            <a:off x="3392155" y="5026920"/>
            <a:ext cx="476703" cy="741947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65">
            <a:extLst>
              <a:ext uri="{FF2B5EF4-FFF2-40B4-BE49-F238E27FC236}">
                <a16:creationId xmlns:a16="http://schemas.microsoft.com/office/drawing/2014/main" id="{A8E96F89-9993-E0A0-EBEA-7FB64C509C2D}"/>
              </a:ext>
            </a:extLst>
          </p:cNvPr>
          <p:cNvSpPr/>
          <p:nvPr/>
        </p:nvSpPr>
        <p:spPr>
          <a:xfrm flipV="1">
            <a:off x="3279334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66">
            <a:extLst>
              <a:ext uri="{FF2B5EF4-FFF2-40B4-BE49-F238E27FC236}">
                <a16:creationId xmlns:a16="http://schemas.microsoft.com/office/drawing/2014/main" id="{1C336D47-D066-0C2F-1988-AFF5745D7CA6}"/>
              </a:ext>
            </a:extLst>
          </p:cNvPr>
          <p:cNvSpPr/>
          <p:nvPr/>
        </p:nvSpPr>
        <p:spPr>
          <a:xfrm>
            <a:off x="3472665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67">
            <a:extLst>
              <a:ext uri="{FF2B5EF4-FFF2-40B4-BE49-F238E27FC236}">
                <a16:creationId xmlns:a16="http://schemas.microsoft.com/office/drawing/2014/main" id="{651E74DB-8DA0-F55C-EEC1-C9B2732F455A}"/>
              </a:ext>
            </a:extLst>
          </p:cNvPr>
          <p:cNvSpPr/>
          <p:nvPr/>
        </p:nvSpPr>
        <p:spPr>
          <a:xfrm flipV="1">
            <a:off x="2915452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68">
            <a:extLst>
              <a:ext uri="{FF2B5EF4-FFF2-40B4-BE49-F238E27FC236}">
                <a16:creationId xmlns:a16="http://schemas.microsoft.com/office/drawing/2014/main" id="{8E7C9966-E768-DD9B-58C2-ADD9500122C7}"/>
              </a:ext>
            </a:extLst>
          </p:cNvPr>
          <p:cNvSpPr/>
          <p:nvPr/>
        </p:nvSpPr>
        <p:spPr>
          <a:xfrm flipV="1">
            <a:off x="3862104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69">
            <a:extLst>
              <a:ext uri="{FF2B5EF4-FFF2-40B4-BE49-F238E27FC236}">
                <a16:creationId xmlns:a16="http://schemas.microsoft.com/office/drawing/2014/main" id="{B5817B74-01B3-755B-96B5-C8A9D9715D59}"/>
              </a:ext>
            </a:extLst>
          </p:cNvPr>
          <p:cNvSpPr/>
          <p:nvPr/>
        </p:nvSpPr>
        <p:spPr>
          <a:xfrm flipV="1">
            <a:off x="4043385" y="4946622"/>
            <a:ext cx="201405" cy="160468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70">
            <a:extLst>
              <a:ext uri="{FF2B5EF4-FFF2-40B4-BE49-F238E27FC236}">
                <a16:creationId xmlns:a16="http://schemas.microsoft.com/office/drawing/2014/main" id="{AFDBD9C9-272B-279F-550E-2ED267A7A566}"/>
              </a:ext>
            </a:extLst>
          </p:cNvPr>
          <p:cNvSpPr/>
          <p:nvPr/>
        </p:nvSpPr>
        <p:spPr>
          <a:xfrm flipV="1">
            <a:off x="4043385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71">
            <a:extLst>
              <a:ext uri="{FF2B5EF4-FFF2-40B4-BE49-F238E27FC236}">
                <a16:creationId xmlns:a16="http://schemas.microsoft.com/office/drawing/2014/main" id="{425EDC9A-FFD0-0910-B430-D7A641CA4E4D}"/>
              </a:ext>
            </a:extLst>
          </p:cNvPr>
          <p:cNvSpPr/>
          <p:nvPr/>
        </p:nvSpPr>
        <p:spPr>
          <a:xfrm flipV="1">
            <a:off x="3862104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72">
            <a:extLst>
              <a:ext uri="{FF2B5EF4-FFF2-40B4-BE49-F238E27FC236}">
                <a16:creationId xmlns:a16="http://schemas.microsoft.com/office/drawing/2014/main" id="{12D9C93A-07BE-34B7-2CCD-71016A67C79C}"/>
              </a:ext>
            </a:extLst>
          </p:cNvPr>
          <p:cNvSpPr/>
          <p:nvPr/>
        </p:nvSpPr>
        <p:spPr>
          <a:xfrm flipV="1">
            <a:off x="3824500" y="4548288"/>
            <a:ext cx="75212" cy="7489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73">
            <a:extLst>
              <a:ext uri="{FF2B5EF4-FFF2-40B4-BE49-F238E27FC236}">
                <a16:creationId xmlns:a16="http://schemas.microsoft.com/office/drawing/2014/main" id="{416DABE8-5F63-B0E2-5E2F-86DD692EA470}"/>
              </a:ext>
            </a:extLst>
          </p:cNvPr>
          <p:cNvSpPr/>
          <p:nvPr/>
        </p:nvSpPr>
        <p:spPr>
          <a:xfrm flipV="1">
            <a:off x="3862104" y="5107090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74">
            <a:extLst>
              <a:ext uri="{FF2B5EF4-FFF2-40B4-BE49-F238E27FC236}">
                <a16:creationId xmlns:a16="http://schemas.microsoft.com/office/drawing/2014/main" id="{4D301C74-6DF8-2712-1220-AF2719CD445A}"/>
              </a:ext>
            </a:extLst>
          </p:cNvPr>
          <p:cNvSpPr/>
          <p:nvPr/>
        </p:nvSpPr>
        <p:spPr>
          <a:xfrm flipV="1">
            <a:off x="3824500" y="5430659"/>
            <a:ext cx="75212" cy="7489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75">
            <a:extLst>
              <a:ext uri="{FF2B5EF4-FFF2-40B4-BE49-F238E27FC236}">
                <a16:creationId xmlns:a16="http://schemas.microsoft.com/office/drawing/2014/main" id="{87688327-C32D-FAB2-5702-2F26F8D0014D}"/>
              </a:ext>
            </a:extLst>
          </p:cNvPr>
          <p:cNvSpPr/>
          <p:nvPr/>
        </p:nvSpPr>
        <p:spPr>
          <a:xfrm flipV="1">
            <a:off x="5310220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76">
            <a:extLst>
              <a:ext uri="{FF2B5EF4-FFF2-40B4-BE49-F238E27FC236}">
                <a16:creationId xmlns:a16="http://schemas.microsoft.com/office/drawing/2014/main" id="{28DA00E8-7123-2FBC-A7FC-459E7199B280}"/>
              </a:ext>
            </a:extLst>
          </p:cNvPr>
          <p:cNvSpPr/>
          <p:nvPr/>
        </p:nvSpPr>
        <p:spPr>
          <a:xfrm flipV="1">
            <a:off x="5310220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77">
            <a:extLst>
              <a:ext uri="{FF2B5EF4-FFF2-40B4-BE49-F238E27FC236}">
                <a16:creationId xmlns:a16="http://schemas.microsoft.com/office/drawing/2014/main" id="{A43C68A8-4561-FA41-39AE-04DE98D148AE}"/>
              </a:ext>
            </a:extLst>
          </p:cNvPr>
          <p:cNvSpPr/>
          <p:nvPr/>
        </p:nvSpPr>
        <p:spPr>
          <a:xfrm flipV="1">
            <a:off x="5310220" y="5026920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78">
            <a:extLst>
              <a:ext uri="{FF2B5EF4-FFF2-40B4-BE49-F238E27FC236}">
                <a16:creationId xmlns:a16="http://schemas.microsoft.com/office/drawing/2014/main" id="{5BE4BCDC-4794-E342-3C8C-47C5580FA626}"/>
              </a:ext>
            </a:extLst>
          </p:cNvPr>
          <p:cNvSpPr/>
          <p:nvPr/>
        </p:nvSpPr>
        <p:spPr>
          <a:xfrm flipV="1">
            <a:off x="5197403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79">
            <a:extLst>
              <a:ext uri="{FF2B5EF4-FFF2-40B4-BE49-F238E27FC236}">
                <a16:creationId xmlns:a16="http://schemas.microsoft.com/office/drawing/2014/main" id="{1E0D5590-0344-5052-CE3A-5DC8980DD835}"/>
              </a:ext>
            </a:extLst>
          </p:cNvPr>
          <p:cNvSpPr/>
          <p:nvPr/>
        </p:nvSpPr>
        <p:spPr>
          <a:xfrm>
            <a:off x="5390731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80">
            <a:extLst>
              <a:ext uri="{FF2B5EF4-FFF2-40B4-BE49-F238E27FC236}">
                <a16:creationId xmlns:a16="http://schemas.microsoft.com/office/drawing/2014/main" id="{D086ED39-A47D-C626-0F62-B4773EA4C19E}"/>
              </a:ext>
            </a:extLst>
          </p:cNvPr>
          <p:cNvSpPr/>
          <p:nvPr/>
        </p:nvSpPr>
        <p:spPr>
          <a:xfrm flipV="1">
            <a:off x="4833517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81">
            <a:extLst>
              <a:ext uri="{FF2B5EF4-FFF2-40B4-BE49-F238E27FC236}">
                <a16:creationId xmlns:a16="http://schemas.microsoft.com/office/drawing/2014/main" id="{E48E524D-78DE-A21E-1914-DBAB34F9F88C}"/>
              </a:ext>
            </a:extLst>
          </p:cNvPr>
          <p:cNvSpPr/>
          <p:nvPr/>
        </p:nvSpPr>
        <p:spPr>
          <a:xfrm flipV="1">
            <a:off x="5780171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82">
            <a:extLst>
              <a:ext uri="{FF2B5EF4-FFF2-40B4-BE49-F238E27FC236}">
                <a16:creationId xmlns:a16="http://schemas.microsoft.com/office/drawing/2014/main" id="{50D8BB42-941B-5E6D-E194-68007EB2228C}"/>
              </a:ext>
            </a:extLst>
          </p:cNvPr>
          <p:cNvSpPr/>
          <p:nvPr/>
        </p:nvSpPr>
        <p:spPr>
          <a:xfrm flipV="1">
            <a:off x="5961318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83">
            <a:extLst>
              <a:ext uri="{FF2B5EF4-FFF2-40B4-BE49-F238E27FC236}">
                <a16:creationId xmlns:a16="http://schemas.microsoft.com/office/drawing/2014/main" id="{AF966696-DD6F-A60E-79F6-0D803A1B241A}"/>
              </a:ext>
            </a:extLst>
          </p:cNvPr>
          <p:cNvSpPr/>
          <p:nvPr/>
        </p:nvSpPr>
        <p:spPr>
          <a:xfrm flipV="1">
            <a:off x="5961318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84">
            <a:extLst>
              <a:ext uri="{FF2B5EF4-FFF2-40B4-BE49-F238E27FC236}">
                <a16:creationId xmlns:a16="http://schemas.microsoft.com/office/drawing/2014/main" id="{24E71B92-D570-ABFF-FC99-C1684CA9F17F}"/>
              </a:ext>
            </a:extLst>
          </p:cNvPr>
          <p:cNvSpPr/>
          <p:nvPr/>
        </p:nvSpPr>
        <p:spPr>
          <a:xfrm flipV="1">
            <a:off x="5780171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85">
            <a:extLst>
              <a:ext uri="{FF2B5EF4-FFF2-40B4-BE49-F238E27FC236}">
                <a16:creationId xmlns:a16="http://schemas.microsoft.com/office/drawing/2014/main" id="{5D334E34-9D67-7D0B-0B10-E18B115BB9A7}"/>
              </a:ext>
            </a:extLst>
          </p:cNvPr>
          <p:cNvSpPr/>
          <p:nvPr/>
        </p:nvSpPr>
        <p:spPr>
          <a:xfrm flipV="1">
            <a:off x="5742565" y="4548288"/>
            <a:ext cx="75079" cy="7489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86">
            <a:extLst>
              <a:ext uri="{FF2B5EF4-FFF2-40B4-BE49-F238E27FC236}">
                <a16:creationId xmlns:a16="http://schemas.microsoft.com/office/drawing/2014/main" id="{52BDDD74-B219-1DF6-D537-D45F6D096842}"/>
              </a:ext>
            </a:extLst>
          </p:cNvPr>
          <p:cNvSpPr/>
          <p:nvPr/>
        </p:nvSpPr>
        <p:spPr>
          <a:xfrm flipV="1">
            <a:off x="5780171" y="5107090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87">
            <a:extLst>
              <a:ext uri="{FF2B5EF4-FFF2-40B4-BE49-F238E27FC236}">
                <a16:creationId xmlns:a16="http://schemas.microsoft.com/office/drawing/2014/main" id="{D467B8C6-3FC8-2542-2B7A-B280E654EB91}"/>
              </a:ext>
            </a:extLst>
          </p:cNvPr>
          <p:cNvSpPr/>
          <p:nvPr/>
        </p:nvSpPr>
        <p:spPr>
          <a:xfrm flipV="1">
            <a:off x="5742565" y="5430659"/>
            <a:ext cx="75079" cy="7489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88">
            <a:extLst>
              <a:ext uri="{FF2B5EF4-FFF2-40B4-BE49-F238E27FC236}">
                <a16:creationId xmlns:a16="http://schemas.microsoft.com/office/drawing/2014/main" id="{E94C31D6-23FD-34F4-EF4A-55D1D11F196A}"/>
              </a:ext>
            </a:extLst>
          </p:cNvPr>
          <p:cNvSpPr/>
          <p:nvPr/>
        </p:nvSpPr>
        <p:spPr>
          <a:xfrm flipV="1">
            <a:off x="7228286" y="4284842"/>
            <a:ext cx="469815" cy="484700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89">
            <a:extLst>
              <a:ext uri="{FF2B5EF4-FFF2-40B4-BE49-F238E27FC236}">
                <a16:creationId xmlns:a16="http://schemas.microsoft.com/office/drawing/2014/main" id="{39B0A898-98B9-74F4-62BC-FFD2ABE63900}"/>
              </a:ext>
            </a:extLst>
          </p:cNvPr>
          <p:cNvSpPr/>
          <p:nvPr/>
        </p:nvSpPr>
        <p:spPr>
          <a:xfrm flipV="1">
            <a:off x="7228286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90">
            <a:extLst>
              <a:ext uri="{FF2B5EF4-FFF2-40B4-BE49-F238E27FC236}">
                <a16:creationId xmlns:a16="http://schemas.microsoft.com/office/drawing/2014/main" id="{CAA47FDF-DB69-E656-93A3-3781AE315AC8}"/>
              </a:ext>
            </a:extLst>
          </p:cNvPr>
          <p:cNvSpPr/>
          <p:nvPr/>
        </p:nvSpPr>
        <p:spPr>
          <a:xfrm flipV="1">
            <a:off x="7228286" y="5026920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91">
            <a:extLst>
              <a:ext uri="{FF2B5EF4-FFF2-40B4-BE49-F238E27FC236}">
                <a16:creationId xmlns:a16="http://schemas.microsoft.com/office/drawing/2014/main" id="{C2D7FFE7-F618-3EF6-BDAD-5D2DAAFE7384}"/>
              </a:ext>
            </a:extLst>
          </p:cNvPr>
          <p:cNvSpPr/>
          <p:nvPr/>
        </p:nvSpPr>
        <p:spPr>
          <a:xfrm flipV="1">
            <a:off x="7115468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92">
            <a:extLst>
              <a:ext uri="{FF2B5EF4-FFF2-40B4-BE49-F238E27FC236}">
                <a16:creationId xmlns:a16="http://schemas.microsoft.com/office/drawing/2014/main" id="{6F04CD59-0831-7EAF-162B-7CE8D97FDB14}"/>
              </a:ext>
            </a:extLst>
          </p:cNvPr>
          <p:cNvSpPr/>
          <p:nvPr/>
        </p:nvSpPr>
        <p:spPr>
          <a:xfrm>
            <a:off x="7308796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93">
            <a:extLst>
              <a:ext uri="{FF2B5EF4-FFF2-40B4-BE49-F238E27FC236}">
                <a16:creationId xmlns:a16="http://schemas.microsoft.com/office/drawing/2014/main" id="{25335309-7B47-FE5B-852D-E43AD4871B3B}"/>
              </a:ext>
            </a:extLst>
          </p:cNvPr>
          <p:cNvSpPr/>
          <p:nvPr/>
        </p:nvSpPr>
        <p:spPr>
          <a:xfrm flipV="1">
            <a:off x="6751585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94">
            <a:extLst>
              <a:ext uri="{FF2B5EF4-FFF2-40B4-BE49-F238E27FC236}">
                <a16:creationId xmlns:a16="http://schemas.microsoft.com/office/drawing/2014/main" id="{4C9226FD-FFBA-002B-0956-6B47D92B6AFB}"/>
              </a:ext>
            </a:extLst>
          </p:cNvPr>
          <p:cNvSpPr/>
          <p:nvPr/>
        </p:nvSpPr>
        <p:spPr>
          <a:xfrm flipV="1">
            <a:off x="7698102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95">
            <a:extLst>
              <a:ext uri="{FF2B5EF4-FFF2-40B4-BE49-F238E27FC236}">
                <a16:creationId xmlns:a16="http://schemas.microsoft.com/office/drawing/2014/main" id="{ED8A65C9-B682-43EA-2477-6C3C37947BA4}"/>
              </a:ext>
            </a:extLst>
          </p:cNvPr>
          <p:cNvSpPr/>
          <p:nvPr/>
        </p:nvSpPr>
        <p:spPr>
          <a:xfrm flipV="1">
            <a:off x="7879383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96">
            <a:extLst>
              <a:ext uri="{FF2B5EF4-FFF2-40B4-BE49-F238E27FC236}">
                <a16:creationId xmlns:a16="http://schemas.microsoft.com/office/drawing/2014/main" id="{A8378B48-A466-8890-37E1-9C0DD08D2CFB}"/>
              </a:ext>
            </a:extLst>
          </p:cNvPr>
          <p:cNvSpPr/>
          <p:nvPr/>
        </p:nvSpPr>
        <p:spPr>
          <a:xfrm flipV="1">
            <a:off x="7879383" y="4946622"/>
            <a:ext cx="201405" cy="33754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97">
            <a:extLst>
              <a:ext uri="{FF2B5EF4-FFF2-40B4-BE49-F238E27FC236}">
                <a16:creationId xmlns:a16="http://schemas.microsoft.com/office/drawing/2014/main" id="{DB3AC63C-22B0-0AE0-C772-FBFE7D02F2EB}"/>
              </a:ext>
            </a:extLst>
          </p:cNvPr>
          <p:cNvSpPr/>
          <p:nvPr/>
        </p:nvSpPr>
        <p:spPr>
          <a:xfrm flipV="1">
            <a:off x="7698102" y="4585734"/>
            <a:ext cx="282050" cy="360886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98">
            <a:extLst>
              <a:ext uri="{FF2B5EF4-FFF2-40B4-BE49-F238E27FC236}">
                <a16:creationId xmlns:a16="http://schemas.microsoft.com/office/drawing/2014/main" id="{29EE32B3-EF54-9E29-30D5-111D8FBB60C2}"/>
              </a:ext>
            </a:extLst>
          </p:cNvPr>
          <p:cNvSpPr/>
          <p:nvPr/>
        </p:nvSpPr>
        <p:spPr>
          <a:xfrm flipV="1">
            <a:off x="7660498" y="4548288"/>
            <a:ext cx="75212" cy="7489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99">
            <a:extLst>
              <a:ext uri="{FF2B5EF4-FFF2-40B4-BE49-F238E27FC236}">
                <a16:creationId xmlns:a16="http://schemas.microsoft.com/office/drawing/2014/main" id="{5D43C435-4C01-AE82-2BE3-1200B2A9D60E}"/>
              </a:ext>
            </a:extLst>
          </p:cNvPr>
          <p:cNvSpPr/>
          <p:nvPr/>
        </p:nvSpPr>
        <p:spPr>
          <a:xfrm flipV="1">
            <a:off x="7698102" y="5107090"/>
            <a:ext cx="282050" cy="361017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100">
            <a:extLst>
              <a:ext uri="{FF2B5EF4-FFF2-40B4-BE49-F238E27FC236}">
                <a16:creationId xmlns:a16="http://schemas.microsoft.com/office/drawing/2014/main" id="{02A9B48A-2F4C-EEF2-0C64-C0C273CA52B0}"/>
              </a:ext>
            </a:extLst>
          </p:cNvPr>
          <p:cNvSpPr/>
          <p:nvPr/>
        </p:nvSpPr>
        <p:spPr>
          <a:xfrm flipV="1">
            <a:off x="7660498" y="5430659"/>
            <a:ext cx="75212" cy="7489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101">
            <a:extLst>
              <a:ext uri="{FF2B5EF4-FFF2-40B4-BE49-F238E27FC236}">
                <a16:creationId xmlns:a16="http://schemas.microsoft.com/office/drawing/2014/main" id="{9542D5D7-9DF1-9745-FAD6-A012EFDDBEDE}"/>
              </a:ext>
            </a:extLst>
          </p:cNvPr>
          <p:cNvSpPr/>
          <p:nvPr/>
        </p:nvSpPr>
        <p:spPr>
          <a:xfrm flipV="1">
            <a:off x="3862104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102">
            <a:extLst>
              <a:ext uri="{FF2B5EF4-FFF2-40B4-BE49-F238E27FC236}">
                <a16:creationId xmlns:a16="http://schemas.microsoft.com/office/drawing/2014/main" id="{11A4AB2A-156E-E79C-7D60-EA437D0E86D6}"/>
              </a:ext>
            </a:extLst>
          </p:cNvPr>
          <p:cNvSpPr/>
          <p:nvPr/>
        </p:nvSpPr>
        <p:spPr>
          <a:xfrm flipV="1">
            <a:off x="5780171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103">
            <a:extLst>
              <a:ext uri="{FF2B5EF4-FFF2-40B4-BE49-F238E27FC236}">
                <a16:creationId xmlns:a16="http://schemas.microsoft.com/office/drawing/2014/main" id="{DC0408E2-3927-DA12-74F9-563DA6482A37}"/>
              </a:ext>
            </a:extLst>
          </p:cNvPr>
          <p:cNvSpPr/>
          <p:nvPr/>
        </p:nvSpPr>
        <p:spPr>
          <a:xfrm flipV="1">
            <a:off x="7698102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104">
            <a:extLst>
              <a:ext uri="{FF2B5EF4-FFF2-40B4-BE49-F238E27FC236}">
                <a16:creationId xmlns:a16="http://schemas.microsoft.com/office/drawing/2014/main" id="{7515B334-3337-7FF8-39AF-C74127F144F5}"/>
              </a:ext>
            </a:extLst>
          </p:cNvPr>
          <p:cNvSpPr/>
          <p:nvPr/>
        </p:nvSpPr>
        <p:spPr>
          <a:xfrm flipV="1">
            <a:off x="3862104" y="2349911"/>
            <a:ext cx="3835998" cy="33754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105">
            <a:extLst>
              <a:ext uri="{FF2B5EF4-FFF2-40B4-BE49-F238E27FC236}">
                <a16:creationId xmlns:a16="http://schemas.microsoft.com/office/drawing/2014/main" id="{4872C7E4-8DB0-2CEF-C1ED-D3B400632244}"/>
              </a:ext>
            </a:extLst>
          </p:cNvPr>
          <p:cNvSpPr/>
          <p:nvPr/>
        </p:nvSpPr>
        <p:spPr>
          <a:xfrm flipV="1">
            <a:off x="3862104" y="5730411"/>
            <a:ext cx="3835998" cy="33754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106">
            <a:extLst>
              <a:ext uri="{FF2B5EF4-FFF2-40B4-BE49-F238E27FC236}">
                <a16:creationId xmlns:a16="http://schemas.microsoft.com/office/drawing/2014/main" id="{54A01A8C-4069-57E7-14F4-7C3FC62EA385}"/>
              </a:ext>
            </a:extLst>
          </p:cNvPr>
          <p:cNvSpPr/>
          <p:nvPr/>
        </p:nvSpPr>
        <p:spPr>
          <a:xfrm flipV="1">
            <a:off x="1231424" y="2381642"/>
            <a:ext cx="2630682" cy="3380498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107">
            <a:extLst>
              <a:ext uri="{FF2B5EF4-FFF2-40B4-BE49-F238E27FC236}">
                <a16:creationId xmlns:a16="http://schemas.microsoft.com/office/drawing/2014/main" id="{17407230-D620-4D6A-4B6F-280144710500}"/>
              </a:ext>
            </a:extLst>
          </p:cNvPr>
          <p:cNvSpPr/>
          <p:nvPr/>
        </p:nvSpPr>
        <p:spPr>
          <a:xfrm flipV="1">
            <a:off x="828675" y="3852420"/>
            <a:ext cx="805494" cy="400970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112">
            <a:extLst>
              <a:ext uri="{FF2B5EF4-FFF2-40B4-BE49-F238E27FC236}">
                <a16:creationId xmlns:a16="http://schemas.microsoft.com/office/drawing/2014/main" id="{0DB24A24-9817-AA61-691D-6F0E3424BDA2}"/>
              </a:ext>
            </a:extLst>
          </p:cNvPr>
          <p:cNvSpPr/>
          <p:nvPr/>
        </p:nvSpPr>
        <p:spPr>
          <a:xfrm flipV="1">
            <a:off x="2423521" y="2381640"/>
            <a:ext cx="102765" cy="3380498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113">
            <a:extLst>
              <a:ext uri="{FF2B5EF4-FFF2-40B4-BE49-F238E27FC236}">
                <a16:creationId xmlns:a16="http://schemas.microsoft.com/office/drawing/2014/main" id="{B5A106EA-BBB9-176E-4763-605F397A9045}"/>
              </a:ext>
            </a:extLst>
          </p:cNvPr>
          <p:cNvSpPr/>
          <p:nvPr/>
        </p:nvSpPr>
        <p:spPr>
          <a:xfrm flipV="1">
            <a:off x="2020709" y="3919206"/>
            <a:ext cx="805626" cy="267402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337">
            <a:extLst>
              <a:ext uri="{FF2B5EF4-FFF2-40B4-BE49-F238E27FC236}">
                <a16:creationId xmlns:a16="http://schemas.microsoft.com/office/drawing/2014/main" id="{9E21585B-F77B-696E-8DB5-93D32F3BD269}"/>
              </a:ext>
            </a:extLst>
          </p:cNvPr>
          <p:cNvSpPr/>
          <p:nvPr/>
        </p:nvSpPr>
        <p:spPr>
          <a:xfrm flipV="1">
            <a:off x="2318854" y="2304014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89" name="Freeform: Shape 338">
            <a:extLst>
              <a:ext uri="{FF2B5EF4-FFF2-40B4-BE49-F238E27FC236}">
                <a16:creationId xmlns:a16="http://schemas.microsoft.com/office/drawing/2014/main" id="{2E6FB2C3-0826-1DA1-A365-EE086C3DC54C}"/>
              </a:ext>
            </a:extLst>
          </p:cNvPr>
          <p:cNvSpPr/>
          <p:nvPr/>
        </p:nvSpPr>
        <p:spPr>
          <a:xfrm flipV="1">
            <a:off x="2328258" y="5637648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935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3989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3698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4940725" y="336704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4328" y="2789907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5029745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5277290" y="3826710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5277290" y="4054475"/>
            <a:ext cx="199585" cy="44487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5251890" y="4022867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5250373" y="4472433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3034529" y="2901949"/>
            <a:ext cx="247545" cy="22147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2908489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3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88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3989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3698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4940725" y="336704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4328" y="2789907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5029745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5277290" y="3826710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5277290" y="4054475"/>
            <a:ext cx="26916" cy="47179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5251890" y="4022867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5250373" y="4472433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3034529" y="5052060"/>
            <a:ext cx="247545" cy="646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2908489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0" name="Graphic 104" descr="Line arrow Slight curve">
            <a:extLst>
              <a:ext uri="{FF2B5EF4-FFF2-40B4-BE49-F238E27FC236}">
                <a16:creationId xmlns:a16="http://schemas.microsoft.com/office/drawing/2014/main" id="{2BFD59F8-7FF4-1849-D824-142DD92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5341543" y="3477125"/>
            <a:ext cx="782207" cy="782207"/>
          </a:xfrm>
          <a:prstGeom prst="rect">
            <a:avLst/>
          </a:prstGeom>
        </p:spPr>
      </p:pic>
      <p:pic>
        <p:nvPicPr>
          <p:cNvPr id="11" name="Graphic 105" descr="Line arrow Slight curve">
            <a:extLst>
              <a:ext uri="{FF2B5EF4-FFF2-40B4-BE49-F238E27FC236}">
                <a16:creationId xmlns:a16="http://schemas.microsoft.com/office/drawing/2014/main" id="{70D9C22D-A1BD-F3F4-C06A-6CD08BF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5341544" y="3159403"/>
            <a:ext cx="782207" cy="7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6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8" name="Imagen 7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67CC60-8DCE-F594-CD6A-233B4940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76" y="2134235"/>
            <a:ext cx="5189047" cy="389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7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7" name="Imagen 6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CEDCD4AD-84D1-1049-97B7-2F1A1289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73" y="2496699"/>
            <a:ext cx="4396599" cy="3180764"/>
          </a:xfrm>
          <a:prstGeom prst="rect">
            <a:avLst/>
          </a:prstGeom>
        </p:spPr>
      </p:pic>
      <p:pic>
        <p:nvPicPr>
          <p:cNvPr id="10" name="Imagen 9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11135E2-0374-7F49-196F-B37F7DEC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271" y="2496699"/>
            <a:ext cx="3862356" cy="31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4784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07758"/>
              </p:ext>
            </p:extLst>
          </p:nvPr>
        </p:nvGraphicFramePr>
        <p:xfrm>
          <a:off x="348852" y="2746237"/>
          <a:ext cx="3208736" cy="23901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1733157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475579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16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16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-182701"/>
            <a:ext cx="4686300" cy="58578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CB1D8D-D1F8-A304-6842-DE08AEBB679D}"/>
              </a:ext>
            </a:extLst>
          </p:cNvPr>
          <p:cNvSpPr txBox="1"/>
          <p:nvPr/>
        </p:nvSpPr>
        <p:spPr>
          <a:xfrm>
            <a:off x="5564402" y="5161818"/>
            <a:ext cx="253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MU Serif" panose="02000603000000000000" pitchFamily="2" charset="0"/>
              </a:rPr>
              <a:t>Bamocar D3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AA00CED-3F6C-DE3E-78FD-03D8F200903D}"/>
              </a:ext>
            </a:extLst>
          </p:cNvPr>
          <p:cNvSpPr/>
          <p:nvPr/>
        </p:nvSpPr>
        <p:spPr>
          <a:xfrm flipV="1">
            <a:off x="2190105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A5D8E0AF-0802-A50A-C673-D57305901FAC}"/>
              </a:ext>
            </a:extLst>
          </p:cNvPr>
          <p:cNvSpPr/>
          <p:nvPr/>
        </p:nvSpPr>
        <p:spPr>
          <a:xfrm flipV="1">
            <a:off x="2190105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373FB59-4088-F148-630D-0DF1A4D1A722}"/>
              </a:ext>
            </a:extLst>
          </p:cNvPr>
          <p:cNvSpPr/>
          <p:nvPr/>
        </p:nvSpPr>
        <p:spPr>
          <a:xfrm flipV="1">
            <a:off x="2190105" y="3370690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C12362B5-E770-1B01-BAEC-498B43775A49}"/>
              </a:ext>
            </a:extLst>
          </p:cNvPr>
          <p:cNvSpPr/>
          <p:nvPr/>
        </p:nvSpPr>
        <p:spPr>
          <a:xfrm flipV="1">
            <a:off x="2108575" y="3179835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id="{F5610F24-B9A2-9975-4C70-C735DC759805}"/>
              </a:ext>
            </a:extLst>
          </p:cNvPr>
          <p:cNvSpPr/>
          <p:nvPr/>
        </p:nvSpPr>
        <p:spPr>
          <a:xfrm>
            <a:off x="2248286" y="331504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7DCF4F54-C633-9509-E145-745B6917B32A}"/>
              </a:ext>
            </a:extLst>
          </p:cNvPr>
          <p:cNvSpPr/>
          <p:nvPr/>
        </p:nvSpPr>
        <p:spPr>
          <a:xfrm flipV="1">
            <a:off x="1845615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77E64C95-89E9-5C0F-02CE-2FF77A2A151E}"/>
              </a:ext>
            </a:extLst>
          </p:cNvPr>
          <p:cNvSpPr/>
          <p:nvPr/>
        </p:nvSpPr>
        <p:spPr>
          <a:xfrm flipV="1">
            <a:off x="252971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30">
            <a:extLst>
              <a:ext uri="{FF2B5EF4-FFF2-40B4-BE49-F238E27FC236}">
                <a16:creationId xmlns:a16="http://schemas.microsoft.com/office/drawing/2014/main" id="{CA74FC1B-4ADF-7DE7-5BA9-FDC31547950E}"/>
              </a:ext>
            </a:extLst>
          </p:cNvPr>
          <p:cNvSpPr/>
          <p:nvPr/>
        </p:nvSpPr>
        <p:spPr>
          <a:xfrm flipV="1">
            <a:off x="2660717" y="3312757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1">
            <a:extLst>
              <a:ext uri="{FF2B5EF4-FFF2-40B4-BE49-F238E27FC236}">
                <a16:creationId xmlns:a16="http://schemas.microsoft.com/office/drawing/2014/main" id="{E32878B3-DC3A-86C6-C611-D8AA4965E4E4}"/>
              </a:ext>
            </a:extLst>
          </p:cNvPr>
          <p:cNvSpPr/>
          <p:nvPr/>
        </p:nvSpPr>
        <p:spPr>
          <a:xfrm flipV="1">
            <a:off x="2660717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3E40D452-013F-B2CE-ED01-A5A4E8A3FEDA}"/>
              </a:ext>
            </a:extLst>
          </p:cNvPr>
          <p:cNvSpPr/>
          <p:nvPr/>
        </p:nvSpPr>
        <p:spPr>
          <a:xfrm flipV="1">
            <a:off x="2529715" y="3051866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3">
            <a:extLst>
              <a:ext uri="{FF2B5EF4-FFF2-40B4-BE49-F238E27FC236}">
                <a16:creationId xmlns:a16="http://schemas.microsoft.com/office/drawing/2014/main" id="{7FB146EE-9A71-41C4-EBDF-A271E4711853}"/>
              </a:ext>
            </a:extLst>
          </p:cNvPr>
          <p:cNvSpPr/>
          <p:nvPr/>
        </p:nvSpPr>
        <p:spPr>
          <a:xfrm flipV="1">
            <a:off x="2502539" y="3024806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4">
            <a:extLst>
              <a:ext uri="{FF2B5EF4-FFF2-40B4-BE49-F238E27FC236}">
                <a16:creationId xmlns:a16="http://schemas.microsoft.com/office/drawing/2014/main" id="{20BD9F8A-8AAC-B58F-215B-1A33725A92AE}"/>
              </a:ext>
            </a:extLst>
          </p:cNvPr>
          <p:cNvSpPr/>
          <p:nvPr/>
        </p:nvSpPr>
        <p:spPr>
          <a:xfrm flipV="1">
            <a:off x="2529715" y="3428625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5729A48C-8E8D-13C1-4080-974AE7020942}"/>
              </a:ext>
            </a:extLst>
          </p:cNvPr>
          <p:cNvSpPr/>
          <p:nvPr/>
        </p:nvSpPr>
        <p:spPr>
          <a:xfrm flipV="1">
            <a:off x="2502539" y="366245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38F2813D-62BA-3A6D-E449-586D2760F6E0}"/>
              </a:ext>
            </a:extLst>
          </p:cNvPr>
          <p:cNvSpPr/>
          <p:nvPr/>
        </p:nvSpPr>
        <p:spPr>
          <a:xfrm flipV="1">
            <a:off x="3576198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7">
            <a:extLst>
              <a:ext uri="{FF2B5EF4-FFF2-40B4-BE49-F238E27FC236}">
                <a16:creationId xmlns:a16="http://schemas.microsoft.com/office/drawing/2014/main" id="{1CBA3AF5-998E-5373-C79E-425CEBD034A2}"/>
              </a:ext>
            </a:extLst>
          </p:cNvPr>
          <p:cNvSpPr/>
          <p:nvPr/>
        </p:nvSpPr>
        <p:spPr>
          <a:xfrm flipV="1">
            <a:off x="3576198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8">
            <a:extLst>
              <a:ext uri="{FF2B5EF4-FFF2-40B4-BE49-F238E27FC236}">
                <a16:creationId xmlns:a16="http://schemas.microsoft.com/office/drawing/2014/main" id="{E59CFB69-75BB-F630-7AB1-914B237D4494}"/>
              </a:ext>
            </a:extLst>
          </p:cNvPr>
          <p:cNvSpPr/>
          <p:nvPr/>
        </p:nvSpPr>
        <p:spPr>
          <a:xfrm flipV="1">
            <a:off x="3576198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9">
            <a:extLst>
              <a:ext uri="{FF2B5EF4-FFF2-40B4-BE49-F238E27FC236}">
                <a16:creationId xmlns:a16="http://schemas.microsoft.com/office/drawing/2014/main" id="{4B312DA0-E049-5C6A-40BF-92CAE4070183}"/>
              </a:ext>
            </a:extLst>
          </p:cNvPr>
          <p:cNvSpPr/>
          <p:nvPr/>
        </p:nvSpPr>
        <p:spPr>
          <a:xfrm flipV="1">
            <a:off x="3494670" y="3179835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40">
            <a:extLst>
              <a:ext uri="{FF2B5EF4-FFF2-40B4-BE49-F238E27FC236}">
                <a16:creationId xmlns:a16="http://schemas.microsoft.com/office/drawing/2014/main" id="{7687935E-B186-DBBE-418C-5C666AA47387}"/>
              </a:ext>
            </a:extLst>
          </p:cNvPr>
          <p:cNvSpPr/>
          <p:nvPr/>
        </p:nvSpPr>
        <p:spPr>
          <a:xfrm>
            <a:off x="3634379" y="331504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19EF03F9-FDDB-B3D2-22C7-07C00918ED40}"/>
              </a:ext>
            </a:extLst>
          </p:cNvPr>
          <p:cNvSpPr/>
          <p:nvPr/>
        </p:nvSpPr>
        <p:spPr>
          <a:xfrm flipV="1">
            <a:off x="3231708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2">
            <a:extLst>
              <a:ext uri="{FF2B5EF4-FFF2-40B4-BE49-F238E27FC236}">
                <a16:creationId xmlns:a16="http://schemas.microsoft.com/office/drawing/2014/main" id="{2358393D-9095-007D-02AD-F875A3B65D52}"/>
              </a:ext>
            </a:extLst>
          </p:cNvPr>
          <p:cNvSpPr/>
          <p:nvPr/>
        </p:nvSpPr>
        <p:spPr>
          <a:xfrm flipV="1">
            <a:off x="3915808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3">
            <a:extLst>
              <a:ext uri="{FF2B5EF4-FFF2-40B4-BE49-F238E27FC236}">
                <a16:creationId xmlns:a16="http://schemas.microsoft.com/office/drawing/2014/main" id="{D65F3B60-FF4F-3E04-271C-7768528C63E4}"/>
              </a:ext>
            </a:extLst>
          </p:cNvPr>
          <p:cNvSpPr/>
          <p:nvPr/>
        </p:nvSpPr>
        <p:spPr>
          <a:xfrm flipV="1">
            <a:off x="4046714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4">
            <a:extLst>
              <a:ext uri="{FF2B5EF4-FFF2-40B4-BE49-F238E27FC236}">
                <a16:creationId xmlns:a16="http://schemas.microsoft.com/office/drawing/2014/main" id="{A8BAD56D-9BD9-0151-AA3D-2E4E987F0996}"/>
              </a:ext>
            </a:extLst>
          </p:cNvPr>
          <p:cNvSpPr/>
          <p:nvPr/>
        </p:nvSpPr>
        <p:spPr>
          <a:xfrm flipV="1">
            <a:off x="4046714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C553B2C0-CB51-AB95-427B-1F445E82BD67}"/>
              </a:ext>
            </a:extLst>
          </p:cNvPr>
          <p:cNvSpPr/>
          <p:nvPr/>
        </p:nvSpPr>
        <p:spPr>
          <a:xfrm flipV="1">
            <a:off x="3915808" y="3051866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6">
            <a:extLst>
              <a:ext uri="{FF2B5EF4-FFF2-40B4-BE49-F238E27FC236}">
                <a16:creationId xmlns:a16="http://schemas.microsoft.com/office/drawing/2014/main" id="{560654BD-B484-B644-055D-D4C4DCFA1E12}"/>
              </a:ext>
            </a:extLst>
          </p:cNvPr>
          <p:cNvSpPr/>
          <p:nvPr/>
        </p:nvSpPr>
        <p:spPr>
          <a:xfrm flipV="1">
            <a:off x="3888632" y="3024806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7">
            <a:extLst>
              <a:ext uri="{FF2B5EF4-FFF2-40B4-BE49-F238E27FC236}">
                <a16:creationId xmlns:a16="http://schemas.microsoft.com/office/drawing/2014/main" id="{BCCB4582-3917-A13C-B07E-1894E90DB614}"/>
              </a:ext>
            </a:extLst>
          </p:cNvPr>
          <p:cNvSpPr/>
          <p:nvPr/>
        </p:nvSpPr>
        <p:spPr>
          <a:xfrm flipV="1">
            <a:off x="3915808" y="3428625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8">
            <a:extLst>
              <a:ext uri="{FF2B5EF4-FFF2-40B4-BE49-F238E27FC236}">
                <a16:creationId xmlns:a16="http://schemas.microsoft.com/office/drawing/2014/main" id="{3E67528B-75E4-FF98-0099-543CBBDF61CA}"/>
              </a:ext>
            </a:extLst>
          </p:cNvPr>
          <p:cNvSpPr/>
          <p:nvPr/>
        </p:nvSpPr>
        <p:spPr>
          <a:xfrm flipV="1">
            <a:off x="3888632" y="3662454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9">
            <a:extLst>
              <a:ext uri="{FF2B5EF4-FFF2-40B4-BE49-F238E27FC236}">
                <a16:creationId xmlns:a16="http://schemas.microsoft.com/office/drawing/2014/main" id="{DFD6614D-883C-EBBC-09EB-D2B68D6184C0}"/>
              </a:ext>
            </a:extLst>
          </p:cNvPr>
          <p:cNvSpPr/>
          <p:nvPr/>
        </p:nvSpPr>
        <p:spPr>
          <a:xfrm flipV="1">
            <a:off x="4962291" y="2834521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9E50AAA9-2D73-AFC8-3C30-7156BC002E56}"/>
              </a:ext>
            </a:extLst>
          </p:cNvPr>
          <p:cNvSpPr/>
          <p:nvPr/>
        </p:nvSpPr>
        <p:spPr>
          <a:xfrm flipV="1">
            <a:off x="4962291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51EF9A47-323F-3D44-C21D-CE77CA16B128}"/>
              </a:ext>
            </a:extLst>
          </p:cNvPr>
          <p:cNvSpPr/>
          <p:nvPr/>
        </p:nvSpPr>
        <p:spPr>
          <a:xfrm flipV="1">
            <a:off x="4962291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2">
            <a:extLst>
              <a:ext uri="{FF2B5EF4-FFF2-40B4-BE49-F238E27FC236}">
                <a16:creationId xmlns:a16="http://schemas.microsoft.com/office/drawing/2014/main" id="{69E1B1DD-8FDE-EB1D-C1FF-3B54308AF4FE}"/>
              </a:ext>
            </a:extLst>
          </p:cNvPr>
          <p:cNvSpPr/>
          <p:nvPr/>
        </p:nvSpPr>
        <p:spPr>
          <a:xfrm flipV="1">
            <a:off x="4880763" y="3179835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3">
            <a:extLst>
              <a:ext uri="{FF2B5EF4-FFF2-40B4-BE49-F238E27FC236}">
                <a16:creationId xmlns:a16="http://schemas.microsoft.com/office/drawing/2014/main" id="{CE896152-3CAD-94BD-75BD-063F0489019A}"/>
              </a:ext>
            </a:extLst>
          </p:cNvPr>
          <p:cNvSpPr/>
          <p:nvPr/>
        </p:nvSpPr>
        <p:spPr>
          <a:xfrm>
            <a:off x="5020472" y="331504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4">
            <a:extLst>
              <a:ext uri="{FF2B5EF4-FFF2-40B4-BE49-F238E27FC236}">
                <a16:creationId xmlns:a16="http://schemas.microsoft.com/office/drawing/2014/main" id="{59246134-CC41-CB7C-3DA1-DAC36EAF8917}"/>
              </a:ext>
            </a:extLst>
          </p:cNvPr>
          <p:cNvSpPr/>
          <p:nvPr/>
        </p:nvSpPr>
        <p:spPr>
          <a:xfrm flipV="1">
            <a:off x="4617801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AB4B8ACF-C1AF-4418-A047-347E099EBDF2}"/>
              </a:ext>
            </a:extLst>
          </p:cNvPr>
          <p:cNvSpPr/>
          <p:nvPr/>
        </p:nvSpPr>
        <p:spPr>
          <a:xfrm flipV="1">
            <a:off x="530180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6">
            <a:extLst>
              <a:ext uri="{FF2B5EF4-FFF2-40B4-BE49-F238E27FC236}">
                <a16:creationId xmlns:a16="http://schemas.microsoft.com/office/drawing/2014/main" id="{D0E254E4-39F8-C8FC-FA70-85A46DBB74F7}"/>
              </a:ext>
            </a:extLst>
          </p:cNvPr>
          <p:cNvSpPr/>
          <p:nvPr/>
        </p:nvSpPr>
        <p:spPr>
          <a:xfrm flipV="1">
            <a:off x="5432807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7">
            <a:extLst>
              <a:ext uri="{FF2B5EF4-FFF2-40B4-BE49-F238E27FC236}">
                <a16:creationId xmlns:a16="http://schemas.microsoft.com/office/drawing/2014/main" id="{43C07A4F-55EF-270B-C952-02ADC934F9E4}"/>
              </a:ext>
            </a:extLst>
          </p:cNvPr>
          <p:cNvSpPr/>
          <p:nvPr/>
        </p:nvSpPr>
        <p:spPr>
          <a:xfrm flipV="1">
            <a:off x="5432807" y="3312757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8">
            <a:extLst>
              <a:ext uri="{FF2B5EF4-FFF2-40B4-BE49-F238E27FC236}">
                <a16:creationId xmlns:a16="http://schemas.microsoft.com/office/drawing/2014/main" id="{10588982-F9BA-0313-60CC-05AAF7649728}"/>
              </a:ext>
            </a:extLst>
          </p:cNvPr>
          <p:cNvSpPr/>
          <p:nvPr/>
        </p:nvSpPr>
        <p:spPr>
          <a:xfrm flipV="1">
            <a:off x="5301805" y="3051866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9">
            <a:extLst>
              <a:ext uri="{FF2B5EF4-FFF2-40B4-BE49-F238E27FC236}">
                <a16:creationId xmlns:a16="http://schemas.microsoft.com/office/drawing/2014/main" id="{58180E2D-CADF-ECA1-CD89-273E0FB36FAF}"/>
              </a:ext>
            </a:extLst>
          </p:cNvPr>
          <p:cNvSpPr/>
          <p:nvPr/>
        </p:nvSpPr>
        <p:spPr>
          <a:xfrm flipV="1">
            <a:off x="5274629" y="3024806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60">
            <a:extLst>
              <a:ext uri="{FF2B5EF4-FFF2-40B4-BE49-F238E27FC236}">
                <a16:creationId xmlns:a16="http://schemas.microsoft.com/office/drawing/2014/main" id="{4D558065-0327-53D5-E5D9-F1AA2BB40AD9}"/>
              </a:ext>
            </a:extLst>
          </p:cNvPr>
          <p:cNvSpPr/>
          <p:nvPr/>
        </p:nvSpPr>
        <p:spPr>
          <a:xfrm flipV="1">
            <a:off x="5301805" y="3428625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1">
            <a:extLst>
              <a:ext uri="{FF2B5EF4-FFF2-40B4-BE49-F238E27FC236}">
                <a16:creationId xmlns:a16="http://schemas.microsoft.com/office/drawing/2014/main" id="{D4EFBA3C-108A-BE28-8D66-A7A76FA834D5}"/>
              </a:ext>
            </a:extLst>
          </p:cNvPr>
          <p:cNvSpPr/>
          <p:nvPr/>
        </p:nvSpPr>
        <p:spPr>
          <a:xfrm flipV="1">
            <a:off x="5274629" y="3662454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2">
            <a:extLst>
              <a:ext uri="{FF2B5EF4-FFF2-40B4-BE49-F238E27FC236}">
                <a16:creationId xmlns:a16="http://schemas.microsoft.com/office/drawing/2014/main" id="{5A2FE564-77BB-247F-19BE-946EEB2AC996}"/>
              </a:ext>
            </a:extLst>
          </p:cNvPr>
          <p:cNvSpPr/>
          <p:nvPr/>
        </p:nvSpPr>
        <p:spPr>
          <a:xfrm flipV="1">
            <a:off x="2190105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6800B0D3-CE81-9227-B4C7-C4F68CA46A13}"/>
              </a:ext>
            </a:extLst>
          </p:cNvPr>
          <p:cNvSpPr/>
          <p:nvPr/>
        </p:nvSpPr>
        <p:spPr>
          <a:xfrm flipV="1">
            <a:off x="2190105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4">
            <a:extLst>
              <a:ext uri="{FF2B5EF4-FFF2-40B4-BE49-F238E27FC236}">
                <a16:creationId xmlns:a16="http://schemas.microsoft.com/office/drawing/2014/main" id="{79372DE3-615C-E309-94F4-2BB3DFFBF24B}"/>
              </a:ext>
            </a:extLst>
          </p:cNvPr>
          <p:cNvSpPr/>
          <p:nvPr/>
        </p:nvSpPr>
        <p:spPr>
          <a:xfrm flipV="1">
            <a:off x="2190105" y="4750896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5">
            <a:extLst>
              <a:ext uri="{FF2B5EF4-FFF2-40B4-BE49-F238E27FC236}">
                <a16:creationId xmlns:a16="http://schemas.microsoft.com/office/drawing/2014/main" id="{E20D769A-3353-0166-7DD2-B911270113C1}"/>
              </a:ext>
            </a:extLst>
          </p:cNvPr>
          <p:cNvSpPr/>
          <p:nvPr/>
        </p:nvSpPr>
        <p:spPr>
          <a:xfrm flipV="1">
            <a:off x="2108575" y="4560041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6">
            <a:extLst>
              <a:ext uri="{FF2B5EF4-FFF2-40B4-BE49-F238E27FC236}">
                <a16:creationId xmlns:a16="http://schemas.microsoft.com/office/drawing/2014/main" id="{88D85F61-3D0E-2066-F96D-0300FA833D10}"/>
              </a:ext>
            </a:extLst>
          </p:cNvPr>
          <p:cNvSpPr/>
          <p:nvPr/>
        </p:nvSpPr>
        <p:spPr>
          <a:xfrm>
            <a:off x="2248286" y="4695250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7">
            <a:extLst>
              <a:ext uri="{FF2B5EF4-FFF2-40B4-BE49-F238E27FC236}">
                <a16:creationId xmlns:a16="http://schemas.microsoft.com/office/drawing/2014/main" id="{98111F2F-7B45-77EE-D186-F9F54D5F610B}"/>
              </a:ext>
            </a:extLst>
          </p:cNvPr>
          <p:cNvSpPr/>
          <p:nvPr/>
        </p:nvSpPr>
        <p:spPr>
          <a:xfrm flipV="1">
            <a:off x="1845615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8">
            <a:extLst>
              <a:ext uri="{FF2B5EF4-FFF2-40B4-BE49-F238E27FC236}">
                <a16:creationId xmlns:a16="http://schemas.microsoft.com/office/drawing/2014/main" id="{A4C4712F-0449-89EE-4CB7-D876CD6D490A}"/>
              </a:ext>
            </a:extLst>
          </p:cNvPr>
          <p:cNvSpPr/>
          <p:nvPr/>
        </p:nvSpPr>
        <p:spPr>
          <a:xfrm flipV="1">
            <a:off x="252971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9">
            <a:extLst>
              <a:ext uri="{FF2B5EF4-FFF2-40B4-BE49-F238E27FC236}">
                <a16:creationId xmlns:a16="http://schemas.microsoft.com/office/drawing/2014/main" id="{BAB4B425-B522-63BA-4DCB-D01D587DDA19}"/>
              </a:ext>
            </a:extLst>
          </p:cNvPr>
          <p:cNvSpPr/>
          <p:nvPr/>
        </p:nvSpPr>
        <p:spPr>
          <a:xfrm flipV="1">
            <a:off x="2660717" y="4692869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70">
            <a:extLst>
              <a:ext uri="{FF2B5EF4-FFF2-40B4-BE49-F238E27FC236}">
                <a16:creationId xmlns:a16="http://schemas.microsoft.com/office/drawing/2014/main" id="{D4F0A387-DD4D-3717-9F6C-D8B2BAFCE17F}"/>
              </a:ext>
            </a:extLst>
          </p:cNvPr>
          <p:cNvSpPr/>
          <p:nvPr/>
        </p:nvSpPr>
        <p:spPr>
          <a:xfrm flipV="1">
            <a:off x="2660717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1">
            <a:extLst>
              <a:ext uri="{FF2B5EF4-FFF2-40B4-BE49-F238E27FC236}">
                <a16:creationId xmlns:a16="http://schemas.microsoft.com/office/drawing/2014/main" id="{187D2A10-34A6-8620-A606-0D9241D8DED3}"/>
              </a:ext>
            </a:extLst>
          </p:cNvPr>
          <p:cNvSpPr/>
          <p:nvPr/>
        </p:nvSpPr>
        <p:spPr>
          <a:xfrm flipV="1">
            <a:off x="2529715" y="4432073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2">
            <a:extLst>
              <a:ext uri="{FF2B5EF4-FFF2-40B4-BE49-F238E27FC236}">
                <a16:creationId xmlns:a16="http://schemas.microsoft.com/office/drawing/2014/main" id="{35646649-CFD2-7B1A-9AE7-F812FD3FE7F7}"/>
              </a:ext>
            </a:extLst>
          </p:cNvPr>
          <p:cNvSpPr/>
          <p:nvPr/>
        </p:nvSpPr>
        <p:spPr>
          <a:xfrm flipV="1">
            <a:off x="2502539" y="4405012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3">
            <a:extLst>
              <a:ext uri="{FF2B5EF4-FFF2-40B4-BE49-F238E27FC236}">
                <a16:creationId xmlns:a16="http://schemas.microsoft.com/office/drawing/2014/main" id="{2E6180A2-E7EE-4D0D-9D19-D7D038EF17EC}"/>
              </a:ext>
            </a:extLst>
          </p:cNvPr>
          <p:cNvSpPr/>
          <p:nvPr/>
        </p:nvSpPr>
        <p:spPr>
          <a:xfrm flipV="1">
            <a:off x="2529715" y="4808831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4">
            <a:extLst>
              <a:ext uri="{FF2B5EF4-FFF2-40B4-BE49-F238E27FC236}">
                <a16:creationId xmlns:a16="http://schemas.microsoft.com/office/drawing/2014/main" id="{B36788F5-32F4-B5E0-2592-4B4600B9FC34}"/>
              </a:ext>
            </a:extLst>
          </p:cNvPr>
          <p:cNvSpPr/>
          <p:nvPr/>
        </p:nvSpPr>
        <p:spPr>
          <a:xfrm flipV="1">
            <a:off x="2502539" y="5042660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5">
            <a:extLst>
              <a:ext uri="{FF2B5EF4-FFF2-40B4-BE49-F238E27FC236}">
                <a16:creationId xmlns:a16="http://schemas.microsoft.com/office/drawing/2014/main" id="{2AA3E2A1-D478-C81B-FCC4-C75AC2817E86}"/>
              </a:ext>
            </a:extLst>
          </p:cNvPr>
          <p:cNvSpPr/>
          <p:nvPr/>
        </p:nvSpPr>
        <p:spPr>
          <a:xfrm flipV="1">
            <a:off x="3576198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6">
            <a:extLst>
              <a:ext uri="{FF2B5EF4-FFF2-40B4-BE49-F238E27FC236}">
                <a16:creationId xmlns:a16="http://schemas.microsoft.com/office/drawing/2014/main" id="{F698F07E-9C46-AAB1-5529-4925EC581038}"/>
              </a:ext>
            </a:extLst>
          </p:cNvPr>
          <p:cNvSpPr/>
          <p:nvPr/>
        </p:nvSpPr>
        <p:spPr>
          <a:xfrm flipV="1">
            <a:off x="3576198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7">
            <a:extLst>
              <a:ext uri="{FF2B5EF4-FFF2-40B4-BE49-F238E27FC236}">
                <a16:creationId xmlns:a16="http://schemas.microsoft.com/office/drawing/2014/main" id="{8227E030-256D-E4B6-36B0-C3E3AA6A7FE4}"/>
              </a:ext>
            </a:extLst>
          </p:cNvPr>
          <p:cNvSpPr/>
          <p:nvPr/>
        </p:nvSpPr>
        <p:spPr>
          <a:xfrm flipV="1">
            <a:off x="3576198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8">
            <a:extLst>
              <a:ext uri="{FF2B5EF4-FFF2-40B4-BE49-F238E27FC236}">
                <a16:creationId xmlns:a16="http://schemas.microsoft.com/office/drawing/2014/main" id="{1C5FA7F5-76D5-D76C-F3C9-702EA7F03A1E}"/>
              </a:ext>
            </a:extLst>
          </p:cNvPr>
          <p:cNvSpPr/>
          <p:nvPr/>
        </p:nvSpPr>
        <p:spPr>
          <a:xfrm flipV="1">
            <a:off x="3494670" y="4560041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9">
            <a:extLst>
              <a:ext uri="{FF2B5EF4-FFF2-40B4-BE49-F238E27FC236}">
                <a16:creationId xmlns:a16="http://schemas.microsoft.com/office/drawing/2014/main" id="{A57DEFB5-D2EB-7ABC-BFD1-1E7FB5C29948}"/>
              </a:ext>
            </a:extLst>
          </p:cNvPr>
          <p:cNvSpPr/>
          <p:nvPr/>
        </p:nvSpPr>
        <p:spPr>
          <a:xfrm>
            <a:off x="3634379" y="4695250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80">
            <a:extLst>
              <a:ext uri="{FF2B5EF4-FFF2-40B4-BE49-F238E27FC236}">
                <a16:creationId xmlns:a16="http://schemas.microsoft.com/office/drawing/2014/main" id="{F93AAA11-AEF8-3788-A4AE-2D0930E8A8CD}"/>
              </a:ext>
            </a:extLst>
          </p:cNvPr>
          <p:cNvSpPr/>
          <p:nvPr/>
        </p:nvSpPr>
        <p:spPr>
          <a:xfrm flipV="1">
            <a:off x="3231708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1">
            <a:extLst>
              <a:ext uri="{FF2B5EF4-FFF2-40B4-BE49-F238E27FC236}">
                <a16:creationId xmlns:a16="http://schemas.microsoft.com/office/drawing/2014/main" id="{110D15B5-56BC-29E8-8A74-BA627A856D2E}"/>
              </a:ext>
            </a:extLst>
          </p:cNvPr>
          <p:cNvSpPr/>
          <p:nvPr/>
        </p:nvSpPr>
        <p:spPr>
          <a:xfrm flipV="1">
            <a:off x="3915808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2">
            <a:extLst>
              <a:ext uri="{FF2B5EF4-FFF2-40B4-BE49-F238E27FC236}">
                <a16:creationId xmlns:a16="http://schemas.microsoft.com/office/drawing/2014/main" id="{E736A9DD-F4DA-DDFA-10A0-A3294429C836}"/>
              </a:ext>
            </a:extLst>
          </p:cNvPr>
          <p:cNvSpPr/>
          <p:nvPr/>
        </p:nvSpPr>
        <p:spPr>
          <a:xfrm flipV="1">
            <a:off x="4046714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3">
            <a:extLst>
              <a:ext uri="{FF2B5EF4-FFF2-40B4-BE49-F238E27FC236}">
                <a16:creationId xmlns:a16="http://schemas.microsoft.com/office/drawing/2014/main" id="{0D568EED-3646-4633-60B8-0E78C783458F}"/>
              </a:ext>
            </a:extLst>
          </p:cNvPr>
          <p:cNvSpPr/>
          <p:nvPr/>
        </p:nvSpPr>
        <p:spPr>
          <a:xfrm flipV="1">
            <a:off x="4046714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4">
            <a:extLst>
              <a:ext uri="{FF2B5EF4-FFF2-40B4-BE49-F238E27FC236}">
                <a16:creationId xmlns:a16="http://schemas.microsoft.com/office/drawing/2014/main" id="{7C280C62-A70D-810C-09FF-AF4F4FE775EB}"/>
              </a:ext>
            </a:extLst>
          </p:cNvPr>
          <p:cNvSpPr/>
          <p:nvPr/>
        </p:nvSpPr>
        <p:spPr>
          <a:xfrm flipV="1">
            <a:off x="3915808" y="4432073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5">
            <a:extLst>
              <a:ext uri="{FF2B5EF4-FFF2-40B4-BE49-F238E27FC236}">
                <a16:creationId xmlns:a16="http://schemas.microsoft.com/office/drawing/2014/main" id="{F1FEE252-BE50-513F-3F5F-31496778B02F}"/>
              </a:ext>
            </a:extLst>
          </p:cNvPr>
          <p:cNvSpPr/>
          <p:nvPr/>
        </p:nvSpPr>
        <p:spPr>
          <a:xfrm flipV="1">
            <a:off x="3888632" y="4405012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6">
            <a:extLst>
              <a:ext uri="{FF2B5EF4-FFF2-40B4-BE49-F238E27FC236}">
                <a16:creationId xmlns:a16="http://schemas.microsoft.com/office/drawing/2014/main" id="{DF8D3E7F-D826-AFAF-7606-936D04BD17D4}"/>
              </a:ext>
            </a:extLst>
          </p:cNvPr>
          <p:cNvSpPr/>
          <p:nvPr/>
        </p:nvSpPr>
        <p:spPr>
          <a:xfrm flipV="1">
            <a:off x="3915808" y="4808831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7">
            <a:extLst>
              <a:ext uri="{FF2B5EF4-FFF2-40B4-BE49-F238E27FC236}">
                <a16:creationId xmlns:a16="http://schemas.microsoft.com/office/drawing/2014/main" id="{68B31088-5EBE-E09C-23DC-2054D4C1AA9E}"/>
              </a:ext>
            </a:extLst>
          </p:cNvPr>
          <p:cNvSpPr/>
          <p:nvPr/>
        </p:nvSpPr>
        <p:spPr>
          <a:xfrm flipV="1">
            <a:off x="3888632" y="5042660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8">
            <a:extLst>
              <a:ext uri="{FF2B5EF4-FFF2-40B4-BE49-F238E27FC236}">
                <a16:creationId xmlns:a16="http://schemas.microsoft.com/office/drawing/2014/main" id="{F9261930-2C19-AF34-EE27-EF2EB8C43EA8}"/>
              </a:ext>
            </a:extLst>
          </p:cNvPr>
          <p:cNvSpPr/>
          <p:nvPr/>
        </p:nvSpPr>
        <p:spPr>
          <a:xfrm flipV="1">
            <a:off x="4962291" y="4214633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9">
            <a:extLst>
              <a:ext uri="{FF2B5EF4-FFF2-40B4-BE49-F238E27FC236}">
                <a16:creationId xmlns:a16="http://schemas.microsoft.com/office/drawing/2014/main" id="{7D8CF1CF-A5DE-526E-5ED9-D926EB4BDB68}"/>
              </a:ext>
            </a:extLst>
          </p:cNvPr>
          <p:cNvSpPr/>
          <p:nvPr/>
        </p:nvSpPr>
        <p:spPr>
          <a:xfrm flipV="1">
            <a:off x="4962291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90">
            <a:extLst>
              <a:ext uri="{FF2B5EF4-FFF2-40B4-BE49-F238E27FC236}">
                <a16:creationId xmlns:a16="http://schemas.microsoft.com/office/drawing/2014/main" id="{CDC655A7-3C8B-D362-4B86-A523AED2D95A}"/>
              </a:ext>
            </a:extLst>
          </p:cNvPr>
          <p:cNvSpPr/>
          <p:nvPr/>
        </p:nvSpPr>
        <p:spPr>
          <a:xfrm flipV="1">
            <a:off x="4962291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1">
            <a:extLst>
              <a:ext uri="{FF2B5EF4-FFF2-40B4-BE49-F238E27FC236}">
                <a16:creationId xmlns:a16="http://schemas.microsoft.com/office/drawing/2014/main" id="{C945E2E1-4508-EFB6-EAA6-4559DB2073A6}"/>
              </a:ext>
            </a:extLst>
          </p:cNvPr>
          <p:cNvSpPr/>
          <p:nvPr/>
        </p:nvSpPr>
        <p:spPr>
          <a:xfrm flipV="1">
            <a:off x="4880763" y="4560041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2">
            <a:extLst>
              <a:ext uri="{FF2B5EF4-FFF2-40B4-BE49-F238E27FC236}">
                <a16:creationId xmlns:a16="http://schemas.microsoft.com/office/drawing/2014/main" id="{4C83B89E-6E1B-91F3-33C4-C22095497D76}"/>
              </a:ext>
            </a:extLst>
          </p:cNvPr>
          <p:cNvSpPr/>
          <p:nvPr/>
        </p:nvSpPr>
        <p:spPr>
          <a:xfrm>
            <a:off x="5020472" y="4695250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3">
            <a:extLst>
              <a:ext uri="{FF2B5EF4-FFF2-40B4-BE49-F238E27FC236}">
                <a16:creationId xmlns:a16="http://schemas.microsoft.com/office/drawing/2014/main" id="{16594DF2-A048-1F1C-6614-D5250EFCFACB}"/>
              </a:ext>
            </a:extLst>
          </p:cNvPr>
          <p:cNvSpPr/>
          <p:nvPr/>
        </p:nvSpPr>
        <p:spPr>
          <a:xfrm flipV="1">
            <a:off x="4617801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4">
            <a:extLst>
              <a:ext uri="{FF2B5EF4-FFF2-40B4-BE49-F238E27FC236}">
                <a16:creationId xmlns:a16="http://schemas.microsoft.com/office/drawing/2014/main" id="{18BC22FA-18F9-854E-05E3-0B29B2FF2897}"/>
              </a:ext>
            </a:extLst>
          </p:cNvPr>
          <p:cNvSpPr/>
          <p:nvPr/>
        </p:nvSpPr>
        <p:spPr>
          <a:xfrm flipV="1">
            <a:off x="530180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5">
            <a:extLst>
              <a:ext uri="{FF2B5EF4-FFF2-40B4-BE49-F238E27FC236}">
                <a16:creationId xmlns:a16="http://schemas.microsoft.com/office/drawing/2014/main" id="{4DA9E145-CB0C-CF8F-C3FC-92C15DEB0AF4}"/>
              </a:ext>
            </a:extLst>
          </p:cNvPr>
          <p:cNvSpPr/>
          <p:nvPr/>
        </p:nvSpPr>
        <p:spPr>
          <a:xfrm flipV="1">
            <a:off x="5432807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6">
            <a:extLst>
              <a:ext uri="{FF2B5EF4-FFF2-40B4-BE49-F238E27FC236}">
                <a16:creationId xmlns:a16="http://schemas.microsoft.com/office/drawing/2014/main" id="{C5303509-7D85-F37A-9DDF-48270C2C299D}"/>
              </a:ext>
            </a:extLst>
          </p:cNvPr>
          <p:cNvSpPr/>
          <p:nvPr/>
        </p:nvSpPr>
        <p:spPr>
          <a:xfrm flipV="1">
            <a:off x="5432807" y="4692869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7">
            <a:extLst>
              <a:ext uri="{FF2B5EF4-FFF2-40B4-BE49-F238E27FC236}">
                <a16:creationId xmlns:a16="http://schemas.microsoft.com/office/drawing/2014/main" id="{FC832D1D-C14F-3FB9-8A6B-9DAFEDC4D0CF}"/>
              </a:ext>
            </a:extLst>
          </p:cNvPr>
          <p:cNvSpPr/>
          <p:nvPr/>
        </p:nvSpPr>
        <p:spPr>
          <a:xfrm flipV="1">
            <a:off x="5301805" y="4432073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8">
            <a:extLst>
              <a:ext uri="{FF2B5EF4-FFF2-40B4-BE49-F238E27FC236}">
                <a16:creationId xmlns:a16="http://schemas.microsoft.com/office/drawing/2014/main" id="{923C3B6B-A392-8ED5-B637-F5D86554D82F}"/>
              </a:ext>
            </a:extLst>
          </p:cNvPr>
          <p:cNvSpPr/>
          <p:nvPr/>
        </p:nvSpPr>
        <p:spPr>
          <a:xfrm flipV="1">
            <a:off x="5274629" y="4405012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9">
            <a:extLst>
              <a:ext uri="{FF2B5EF4-FFF2-40B4-BE49-F238E27FC236}">
                <a16:creationId xmlns:a16="http://schemas.microsoft.com/office/drawing/2014/main" id="{D3834F41-8233-C25A-8B73-9F6F4AD615B1}"/>
              </a:ext>
            </a:extLst>
          </p:cNvPr>
          <p:cNvSpPr/>
          <p:nvPr/>
        </p:nvSpPr>
        <p:spPr>
          <a:xfrm flipV="1">
            <a:off x="5301805" y="4808831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100">
            <a:extLst>
              <a:ext uri="{FF2B5EF4-FFF2-40B4-BE49-F238E27FC236}">
                <a16:creationId xmlns:a16="http://schemas.microsoft.com/office/drawing/2014/main" id="{1F45AC64-5E5D-E701-1C7F-A676369C3482}"/>
              </a:ext>
            </a:extLst>
          </p:cNvPr>
          <p:cNvSpPr/>
          <p:nvPr/>
        </p:nvSpPr>
        <p:spPr>
          <a:xfrm flipV="1">
            <a:off x="5274629" y="5042660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1">
            <a:extLst>
              <a:ext uri="{FF2B5EF4-FFF2-40B4-BE49-F238E27FC236}">
                <a16:creationId xmlns:a16="http://schemas.microsoft.com/office/drawing/2014/main" id="{876D7E90-7F6C-A37F-EE0B-54C7685506B8}"/>
              </a:ext>
            </a:extLst>
          </p:cNvPr>
          <p:cNvSpPr/>
          <p:nvPr/>
        </p:nvSpPr>
        <p:spPr>
          <a:xfrm flipV="1">
            <a:off x="2529715" y="3902096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400A7294-5718-DEB3-131C-E5404C154F3C}"/>
              </a:ext>
            </a:extLst>
          </p:cNvPr>
          <p:cNvSpPr/>
          <p:nvPr/>
        </p:nvSpPr>
        <p:spPr>
          <a:xfrm flipV="1">
            <a:off x="3915808" y="3902096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090DC34-8E3A-8949-A967-3367B4E9FEE7}"/>
              </a:ext>
            </a:extLst>
          </p:cNvPr>
          <p:cNvSpPr/>
          <p:nvPr/>
        </p:nvSpPr>
        <p:spPr>
          <a:xfrm flipV="1">
            <a:off x="5301805" y="3902096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72E6CDE4-AF6F-9E30-3841-8530AA7E2B0E}"/>
              </a:ext>
            </a:extLst>
          </p:cNvPr>
          <p:cNvSpPr/>
          <p:nvPr/>
        </p:nvSpPr>
        <p:spPr>
          <a:xfrm flipV="1">
            <a:off x="2529715" y="2816352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E2696C2C-4B6E-636C-22ED-F01B29BBED19}"/>
              </a:ext>
            </a:extLst>
          </p:cNvPr>
          <p:cNvSpPr/>
          <p:nvPr/>
        </p:nvSpPr>
        <p:spPr>
          <a:xfrm flipV="1">
            <a:off x="2529715" y="5259276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6">
            <a:extLst>
              <a:ext uri="{FF2B5EF4-FFF2-40B4-BE49-F238E27FC236}">
                <a16:creationId xmlns:a16="http://schemas.microsoft.com/office/drawing/2014/main" id="{547DA644-BD4C-BAA0-8A39-36E09513A965}"/>
              </a:ext>
            </a:extLst>
          </p:cNvPr>
          <p:cNvSpPr/>
          <p:nvPr/>
        </p:nvSpPr>
        <p:spPr>
          <a:xfrm flipV="1">
            <a:off x="628649" y="2839282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A799CFA8-5A39-6EC4-699C-902A830F465B}"/>
              </a:ext>
            </a:extLst>
          </p:cNvPr>
          <p:cNvSpPr/>
          <p:nvPr/>
        </p:nvSpPr>
        <p:spPr>
          <a:xfrm flipV="1">
            <a:off x="337602" y="3902142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12">
            <a:extLst>
              <a:ext uri="{FF2B5EF4-FFF2-40B4-BE49-F238E27FC236}">
                <a16:creationId xmlns:a16="http://schemas.microsoft.com/office/drawing/2014/main" id="{3B871ADC-B369-9D08-A9D5-AE4EEE78E305}"/>
              </a:ext>
            </a:extLst>
          </p:cNvPr>
          <p:cNvSpPr/>
          <p:nvPr/>
        </p:nvSpPr>
        <p:spPr>
          <a:xfrm flipV="1">
            <a:off x="1490121" y="2839284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3">
            <a:extLst>
              <a:ext uri="{FF2B5EF4-FFF2-40B4-BE49-F238E27FC236}">
                <a16:creationId xmlns:a16="http://schemas.microsoft.com/office/drawing/2014/main" id="{25E4D14E-ACB3-8435-9509-506074BCB7C5}"/>
              </a:ext>
            </a:extLst>
          </p:cNvPr>
          <p:cNvSpPr/>
          <p:nvPr/>
        </p:nvSpPr>
        <p:spPr>
          <a:xfrm flipV="1">
            <a:off x="1199027" y="3950405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4">
            <a:extLst>
              <a:ext uri="{FF2B5EF4-FFF2-40B4-BE49-F238E27FC236}">
                <a16:creationId xmlns:a16="http://schemas.microsoft.com/office/drawing/2014/main" id="{9B5DFA7B-E509-AA5D-F723-28063DEFB891}"/>
              </a:ext>
            </a:extLst>
          </p:cNvPr>
          <p:cNvSpPr/>
          <p:nvPr/>
        </p:nvSpPr>
        <p:spPr>
          <a:xfrm flipV="1">
            <a:off x="5301805" y="3902095"/>
            <a:ext cx="785671" cy="340421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6">
            <a:extLst>
              <a:ext uri="{FF2B5EF4-FFF2-40B4-BE49-F238E27FC236}">
                <a16:creationId xmlns:a16="http://schemas.microsoft.com/office/drawing/2014/main" id="{2FEFEC73-247D-AE9C-82FB-0C67516373CF}"/>
              </a:ext>
            </a:extLst>
          </p:cNvPr>
          <p:cNvSpPr/>
          <p:nvPr/>
        </p:nvSpPr>
        <p:spPr>
          <a:xfrm flipV="1">
            <a:off x="3915808" y="3902094"/>
            <a:ext cx="2406398" cy="167353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8">
            <a:extLst>
              <a:ext uri="{FF2B5EF4-FFF2-40B4-BE49-F238E27FC236}">
                <a16:creationId xmlns:a16="http://schemas.microsoft.com/office/drawing/2014/main" id="{EBD3F6EC-869E-3928-403C-F472DB35528F}"/>
              </a:ext>
            </a:extLst>
          </p:cNvPr>
          <p:cNvSpPr/>
          <p:nvPr/>
        </p:nvSpPr>
        <p:spPr>
          <a:xfrm flipV="1">
            <a:off x="2529715" y="3880768"/>
            <a:ext cx="3557761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38">
            <a:extLst>
              <a:ext uri="{FF2B5EF4-FFF2-40B4-BE49-F238E27FC236}">
                <a16:creationId xmlns:a16="http://schemas.microsoft.com/office/drawing/2014/main" id="{D2C80934-9DD5-1EE5-3E14-72EDA33AF50E}"/>
              </a:ext>
            </a:extLst>
          </p:cNvPr>
          <p:cNvSpPr/>
          <p:nvPr/>
        </p:nvSpPr>
        <p:spPr>
          <a:xfrm flipV="1">
            <a:off x="2502539" y="3892230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9">
            <a:extLst>
              <a:ext uri="{FF2B5EF4-FFF2-40B4-BE49-F238E27FC236}">
                <a16:creationId xmlns:a16="http://schemas.microsoft.com/office/drawing/2014/main" id="{00840ED1-01F1-68B7-55A4-79915207B4E7}"/>
              </a:ext>
            </a:extLst>
          </p:cNvPr>
          <p:cNvSpPr/>
          <p:nvPr/>
        </p:nvSpPr>
        <p:spPr>
          <a:xfrm flipV="1">
            <a:off x="3885953" y="4050637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40">
            <a:extLst>
              <a:ext uri="{FF2B5EF4-FFF2-40B4-BE49-F238E27FC236}">
                <a16:creationId xmlns:a16="http://schemas.microsoft.com/office/drawing/2014/main" id="{588F17BD-D744-B5B8-5332-FCC4FD7014DC}"/>
              </a:ext>
            </a:extLst>
          </p:cNvPr>
          <p:cNvSpPr/>
          <p:nvPr/>
        </p:nvSpPr>
        <p:spPr>
          <a:xfrm flipV="1">
            <a:off x="5272046" y="4216952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40">
            <a:extLst>
              <a:ext uri="{FF2B5EF4-FFF2-40B4-BE49-F238E27FC236}">
                <a16:creationId xmlns:a16="http://schemas.microsoft.com/office/drawing/2014/main" id="{670C6F24-07FC-AAB8-B7D3-7359EDAAE4C2}"/>
              </a:ext>
            </a:extLst>
          </p:cNvPr>
          <p:cNvSpPr/>
          <p:nvPr/>
        </p:nvSpPr>
        <p:spPr>
          <a:xfrm flipV="1">
            <a:off x="6322207" y="3357015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44">
            <a:extLst>
              <a:ext uri="{FF2B5EF4-FFF2-40B4-BE49-F238E27FC236}">
                <a16:creationId xmlns:a16="http://schemas.microsoft.com/office/drawing/2014/main" id="{615CCA96-720F-B17B-57E0-0F72A2792B9F}"/>
              </a:ext>
            </a:extLst>
          </p:cNvPr>
          <p:cNvSpPr/>
          <p:nvPr/>
        </p:nvSpPr>
        <p:spPr>
          <a:xfrm flipV="1">
            <a:off x="7412829" y="3353693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18">
            <a:extLst>
              <a:ext uri="{FF2B5EF4-FFF2-40B4-BE49-F238E27FC236}">
                <a16:creationId xmlns:a16="http://schemas.microsoft.com/office/drawing/2014/main" id="{E9BC5B9C-B7F0-4FB0-BB87-05AF1C6831CE}"/>
              </a:ext>
            </a:extLst>
          </p:cNvPr>
          <p:cNvSpPr/>
          <p:nvPr/>
        </p:nvSpPr>
        <p:spPr>
          <a:xfrm flipV="1">
            <a:off x="6831228" y="3434723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18">
            <a:extLst>
              <a:ext uri="{FF2B5EF4-FFF2-40B4-BE49-F238E27FC236}">
                <a16:creationId xmlns:a16="http://schemas.microsoft.com/office/drawing/2014/main" id="{21A71B31-7731-C239-DA37-4F1FEA339D00}"/>
              </a:ext>
            </a:extLst>
          </p:cNvPr>
          <p:cNvSpPr/>
          <p:nvPr/>
        </p:nvSpPr>
        <p:spPr>
          <a:xfrm flipV="1">
            <a:off x="8085960" y="3412799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40">
            <a:extLst>
              <a:ext uri="{FF2B5EF4-FFF2-40B4-BE49-F238E27FC236}">
                <a16:creationId xmlns:a16="http://schemas.microsoft.com/office/drawing/2014/main" id="{2675D9CE-D56E-8CC9-0D44-6E026DAEB9B5}"/>
              </a:ext>
            </a:extLst>
          </p:cNvPr>
          <p:cNvSpPr/>
          <p:nvPr/>
        </p:nvSpPr>
        <p:spPr>
          <a:xfrm flipV="1">
            <a:off x="6322207" y="3946351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144">
            <a:extLst>
              <a:ext uri="{FF2B5EF4-FFF2-40B4-BE49-F238E27FC236}">
                <a16:creationId xmlns:a16="http://schemas.microsoft.com/office/drawing/2014/main" id="{EFAC8C7F-1D1C-1603-5EFF-330EAC2D69AB}"/>
              </a:ext>
            </a:extLst>
          </p:cNvPr>
          <p:cNvSpPr/>
          <p:nvPr/>
        </p:nvSpPr>
        <p:spPr>
          <a:xfrm flipV="1">
            <a:off x="7412829" y="3943029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118">
            <a:extLst>
              <a:ext uri="{FF2B5EF4-FFF2-40B4-BE49-F238E27FC236}">
                <a16:creationId xmlns:a16="http://schemas.microsoft.com/office/drawing/2014/main" id="{3D43025F-80E9-D74D-DE47-1E37BDD95306}"/>
              </a:ext>
            </a:extLst>
          </p:cNvPr>
          <p:cNvSpPr/>
          <p:nvPr/>
        </p:nvSpPr>
        <p:spPr>
          <a:xfrm flipV="1">
            <a:off x="6831228" y="4024059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118">
            <a:extLst>
              <a:ext uri="{FF2B5EF4-FFF2-40B4-BE49-F238E27FC236}">
                <a16:creationId xmlns:a16="http://schemas.microsoft.com/office/drawing/2014/main" id="{0B5B1679-B50D-84A9-02D9-B39B30EF9D62}"/>
              </a:ext>
            </a:extLst>
          </p:cNvPr>
          <p:cNvSpPr/>
          <p:nvPr/>
        </p:nvSpPr>
        <p:spPr>
          <a:xfrm flipV="1">
            <a:off x="8085960" y="4002135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140">
            <a:extLst>
              <a:ext uri="{FF2B5EF4-FFF2-40B4-BE49-F238E27FC236}">
                <a16:creationId xmlns:a16="http://schemas.microsoft.com/office/drawing/2014/main" id="{21F21EF2-F8D9-2244-FE40-0B045C48BE40}"/>
              </a:ext>
            </a:extLst>
          </p:cNvPr>
          <p:cNvSpPr/>
          <p:nvPr/>
        </p:nvSpPr>
        <p:spPr>
          <a:xfrm flipV="1">
            <a:off x="6307583" y="4499143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44">
            <a:extLst>
              <a:ext uri="{FF2B5EF4-FFF2-40B4-BE49-F238E27FC236}">
                <a16:creationId xmlns:a16="http://schemas.microsoft.com/office/drawing/2014/main" id="{6643E7F3-19C6-2178-51CD-4C82B6172D1B}"/>
              </a:ext>
            </a:extLst>
          </p:cNvPr>
          <p:cNvSpPr/>
          <p:nvPr/>
        </p:nvSpPr>
        <p:spPr>
          <a:xfrm flipV="1">
            <a:off x="7398205" y="449582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8">
            <a:extLst>
              <a:ext uri="{FF2B5EF4-FFF2-40B4-BE49-F238E27FC236}">
                <a16:creationId xmlns:a16="http://schemas.microsoft.com/office/drawing/2014/main" id="{21D2A5A3-1400-7CD4-9E7A-A05A01F7B838}"/>
              </a:ext>
            </a:extLst>
          </p:cNvPr>
          <p:cNvSpPr/>
          <p:nvPr/>
        </p:nvSpPr>
        <p:spPr>
          <a:xfrm flipV="1">
            <a:off x="6816604" y="4576851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8">
            <a:extLst>
              <a:ext uri="{FF2B5EF4-FFF2-40B4-BE49-F238E27FC236}">
                <a16:creationId xmlns:a16="http://schemas.microsoft.com/office/drawing/2014/main" id="{A4DFA453-8CAF-6489-FC2F-44129BAC1D76}"/>
              </a:ext>
            </a:extLst>
          </p:cNvPr>
          <p:cNvSpPr/>
          <p:nvPr/>
        </p:nvSpPr>
        <p:spPr>
          <a:xfrm flipV="1">
            <a:off x="8071335" y="4554926"/>
            <a:ext cx="472589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C9083F2-7695-1F8B-AE89-0D52D7810C3A}"/>
              </a:ext>
            </a:extLst>
          </p:cNvPr>
          <p:cNvCxnSpPr>
            <a:endCxn id="112" idx="0"/>
          </p:cNvCxnSpPr>
          <p:nvPr/>
        </p:nvCxnSpPr>
        <p:spPr>
          <a:xfrm rot="16200000" flipH="1">
            <a:off x="6007825" y="4322166"/>
            <a:ext cx="379602" cy="220301"/>
          </a:xfrm>
          <a:prstGeom prst="bentConnector4">
            <a:avLst>
              <a:gd name="adj1" fmla="val 33802"/>
              <a:gd name="adj2" fmla="val -10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8B27C0B4-061A-9F28-67BD-5AEECC0A1E18}"/>
              </a:ext>
            </a:extLst>
          </p:cNvPr>
          <p:cNvCxnSpPr>
            <a:cxnSpLocks/>
            <a:stCxn id="99" idx="1"/>
            <a:endCxn id="104" idx="0"/>
          </p:cNvCxnSpPr>
          <p:nvPr/>
        </p:nvCxnSpPr>
        <p:spPr>
          <a:xfrm flipV="1">
            <a:off x="6087766" y="3479990"/>
            <a:ext cx="234635" cy="445988"/>
          </a:xfrm>
          <a:prstGeom prst="bentConnector3">
            <a:avLst>
              <a:gd name="adj1" fmla="val -465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: Shape 118">
            <a:extLst>
              <a:ext uri="{FF2B5EF4-FFF2-40B4-BE49-F238E27FC236}">
                <a16:creationId xmlns:a16="http://schemas.microsoft.com/office/drawing/2014/main" id="{E24BF5F2-C14B-3A64-32AC-7A0955218373}"/>
              </a:ext>
            </a:extLst>
          </p:cNvPr>
          <p:cNvSpPr/>
          <p:nvPr/>
        </p:nvSpPr>
        <p:spPr>
          <a:xfrm rot="5400000" flipV="1">
            <a:off x="7985618" y="4024445"/>
            <a:ext cx="1146417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6">
            <a:extLst>
              <a:ext uri="{FF2B5EF4-FFF2-40B4-BE49-F238E27FC236}">
                <a16:creationId xmlns:a16="http://schemas.microsoft.com/office/drawing/2014/main" id="{26BC8BBE-C5D5-325D-9FD1-BAB641A49B43}"/>
              </a:ext>
            </a:extLst>
          </p:cNvPr>
          <p:cNvSpPr/>
          <p:nvPr/>
        </p:nvSpPr>
        <p:spPr>
          <a:xfrm flipV="1">
            <a:off x="8502488" y="4040659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2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pic>
        <p:nvPicPr>
          <p:cNvPr id="8" name="Imagen 7" descr="Computadora de escritorio sobre superficie de madera&#10;&#10;Descripción generada automáticamente">
            <a:extLst>
              <a:ext uri="{FF2B5EF4-FFF2-40B4-BE49-F238E27FC236}">
                <a16:creationId xmlns:a16="http://schemas.microsoft.com/office/drawing/2014/main" id="{EF691088-5A6C-83E8-CB9B-6E749947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52" y="1963740"/>
            <a:ext cx="5664414" cy="42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04B8F8-0B6D-8AAC-0144-D5A02238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8" y="2010342"/>
            <a:ext cx="5400675" cy="443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/>
              <p:nvPr/>
            </p:nvSpPr>
            <p:spPr>
              <a:xfrm>
                <a:off x="6285921" y="3215033"/>
                <a:ext cx="2556001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ES" sz="2800" b="0" i="0" dirty="0" smtClean="0">
                          <a:latin typeface="CMU Serif" panose="02000603000000000000" pitchFamily="2" charset="0"/>
                        </a:rPr>
                        <m:t>40</m:t>
                      </m:r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kHz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sint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ES" sz="2800" b="0" i="0" dirty="0" smtClean="0">
                          <a:latin typeface="CMU Serif" panose="02000603000000000000" pitchFamily="2" charset="0"/>
                        </a:rPr>
                        <m:t>100 </m:t>
                      </m:r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Hz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21" y="3215033"/>
                <a:ext cx="2556001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0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Imagen 7" descr="Un escritorio con una silla de oficina&#10;&#10;Descripción generada automáticamente con confianza media">
            <a:extLst>
              <a:ext uri="{FF2B5EF4-FFF2-40B4-BE49-F238E27FC236}">
                <a16:creationId xmlns:a16="http://schemas.microsoft.com/office/drawing/2014/main" id="{EE792B53-22F4-12E8-3F9F-C66BD4C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54" y="1971449"/>
            <a:ext cx="5768090" cy="43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PXL_20240514_080111548 (1)">
            <a:hlinkClick r:id="" action="ppaction://media"/>
            <a:extLst>
              <a:ext uri="{FF2B5EF4-FFF2-40B4-BE49-F238E27FC236}">
                <a16:creationId xmlns:a16="http://schemas.microsoft.com/office/drawing/2014/main" id="{50618F1C-5528-8952-B04E-D45B3652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999" y="192087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8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CC319A4F-74C7-622A-0A55-666C8920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5438" y="1874638"/>
            <a:ext cx="5653122" cy="46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2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5C6F37A-1580-5EE8-33A4-4B8CAEDB65F2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7556EDA-F656-F145-208C-FA59B1D67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25654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7A8130-236D-ADD0-119B-5F8216E4FDD5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3198E64-E9C9-F340-E24C-C716CCD29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00367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91DB037-AD0F-48DE-4232-B26752EBDDCD}"/>
              </a:ext>
            </a:extLst>
          </p:cNvPr>
          <p:cNvSpPr/>
          <p:nvPr/>
        </p:nvSpPr>
        <p:spPr>
          <a:xfrm>
            <a:off x="1733252" y="2932926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1. Conocimiento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2FF3D1F-BFF3-7BB4-E0A2-8553C0F155E0}"/>
              </a:ext>
            </a:extLst>
          </p:cNvPr>
          <p:cNvSpPr/>
          <p:nvPr/>
        </p:nvSpPr>
        <p:spPr>
          <a:xfrm>
            <a:off x="4669334" y="2932926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2. Requisitos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29A8A0B-B5C5-6774-A93C-DF8153D55F9A}"/>
              </a:ext>
            </a:extLst>
          </p:cNvPr>
          <p:cNvSpPr/>
          <p:nvPr/>
        </p:nvSpPr>
        <p:spPr>
          <a:xfrm>
            <a:off x="265212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3. Diseño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0C9383C1-5E42-E0E0-C8D6-D4800F868D15}"/>
              </a:ext>
            </a:extLst>
          </p:cNvPr>
          <p:cNvSpPr/>
          <p:nvPr/>
        </p:nvSpPr>
        <p:spPr>
          <a:xfrm>
            <a:off x="3201293" y="3838948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4. Validación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78F272B3-8876-2611-8500-E40B93CE99C3}"/>
              </a:ext>
            </a:extLst>
          </p:cNvPr>
          <p:cNvSpPr/>
          <p:nvPr/>
        </p:nvSpPr>
        <p:spPr>
          <a:xfrm>
            <a:off x="6137376" y="3838948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5. 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de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7A8130-236D-ADD0-119B-5F8216E4FDD5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3198E64-E9C9-F340-E24C-C716CCD29F83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FA1DD66-6E51-DA73-029D-D896FB2C03DC}"/>
              </a:ext>
            </a:extLst>
          </p:cNvPr>
          <p:cNvSpPr txBox="1"/>
          <p:nvPr/>
        </p:nvSpPr>
        <p:spPr>
          <a:xfrm>
            <a:off x="133350" y="2479511"/>
            <a:ext cx="884872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Control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Firmware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12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FA419AF-7473-AB62-0A9F-C69AAACB0A21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3B65C670-774B-D75A-1FC6-387DB8A602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2759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36875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1733252" y="2932926"/>
            <a:ext cx="5677496" cy="716593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265212" y="3838948"/>
            <a:ext cx="8613578" cy="716594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BB8D5E6-4889-7B9B-3D60-E853A1BCB4DF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AA426E-1A58-1393-5A58-E8EA47288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5457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8F217E9-965B-799A-01A9-A1AC86B24A40}"/>
              </a:ext>
            </a:extLst>
          </p:cNvPr>
          <p:cNvSpPr txBox="1"/>
          <p:nvPr/>
        </p:nvSpPr>
        <p:spPr>
          <a:xfrm>
            <a:off x="241300" y="1566288"/>
            <a:ext cx="864732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[6] Bernat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Costa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Disseny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i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validació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d’una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PCB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tipus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ECU per un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cotxe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de Formula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Student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latin typeface="CMU Serif" panose="02000603000000000000" pitchFamily="2" charset="0"/>
              </a:rPr>
              <a:t>Bachelor’s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UPC, 2024.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[21]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Carlos</a:t>
            </a:r>
            <a:r>
              <a:rPr lang="es-ES" dirty="0">
                <a:latin typeface="CMU Serif" panose="02000603000000000000" pitchFamily="2" charset="0"/>
              </a:rPr>
              <a:t> Miguel-Espinar.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Enhanced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Flux-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Weakening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Algorithm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for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Machines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CITCEA, UPC, 2023.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[25] P. D. </a:t>
            </a:r>
            <a:r>
              <a:rPr lang="es-ES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Chandana</a:t>
            </a:r>
            <a:r>
              <a:rPr lang="es-ES" dirty="0">
                <a:latin typeface="CMU Serif" panose="02000603000000000000" pitchFamily="2" charset="0"/>
              </a:rPr>
              <a:t> Perera.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Sensorless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of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Permanent-Magnet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Motor Drives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Aalborg </a:t>
            </a:r>
            <a:r>
              <a:rPr lang="es-ES" dirty="0" err="1">
                <a:latin typeface="CMU Serif" panose="02000603000000000000" pitchFamily="2" charset="0"/>
              </a:rPr>
              <a:t>Universitet</a:t>
            </a:r>
            <a:r>
              <a:rPr lang="es-ES" dirty="0">
                <a:latin typeface="CMU Serif" panose="02000603000000000000" pitchFamily="2" charset="0"/>
              </a:rPr>
              <a:t>, 2002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[39] Simone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Buso</a:t>
            </a:r>
            <a:r>
              <a:rPr lang="es-ES" dirty="0">
                <a:latin typeface="CMU Serif" panose="02000603000000000000" pitchFamily="2" charset="0"/>
              </a:rPr>
              <a:t> y Paolo </a:t>
            </a:r>
            <a:r>
              <a:rPr lang="es-ES" dirty="0" err="1">
                <a:latin typeface="CMU Serif" panose="02000603000000000000" pitchFamily="2" charset="0"/>
              </a:rPr>
              <a:t>Mattavelli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Digital Control in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Power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Electronics</a:t>
            </a:r>
            <a:r>
              <a:rPr lang="es-ES" dirty="0">
                <a:latin typeface="CMU Serif" panose="02000603000000000000" pitchFamily="2" charset="0"/>
              </a:rPr>
              <a:t>. Morgan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&amp; </a:t>
            </a:r>
            <a:r>
              <a:rPr lang="es-ES" dirty="0" err="1">
                <a:latin typeface="CMU Serif" panose="02000603000000000000" pitchFamily="2" charset="0"/>
              </a:rPr>
              <a:t>Claypool</a:t>
            </a:r>
            <a:r>
              <a:rPr lang="es-ES" dirty="0">
                <a:latin typeface="CMU Serif" panose="02000603000000000000" pitchFamily="2" charset="0"/>
              </a:rPr>
              <a:t>, 2006. DOI: 10.2200/S00047ED1V01Y200609PEL002.</a:t>
            </a:r>
          </a:p>
        </p:txBody>
      </p:sp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628651" y="2127231"/>
            <a:ext cx="7615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72DE377-7AD7-F27F-3060-3B5EB040487E}"/>
              </a:ext>
            </a:extLst>
          </p:cNvPr>
          <p:cNvSpPr/>
          <p:nvPr/>
        </p:nvSpPr>
        <p:spPr>
          <a:xfrm>
            <a:off x="8001000" y="697992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9930932A-8947-7792-D431-9236E7ED1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2263605"/>
              </p:ext>
            </p:extLst>
          </p:nvPr>
        </p:nvGraphicFramePr>
        <p:xfrm>
          <a:off x="0" y="697992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1143EB4E-29F1-88AA-9067-D8C5CF2F4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19" y="1568829"/>
            <a:ext cx="6771761" cy="50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</a:t>
            </a:r>
            <a:r>
              <a:rPr lang="es-ES" dirty="0" err="1"/>
              <a:t>PMSMs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052345A-5038-D839-0870-1CF68CCC7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069536"/>
              </p:ext>
            </p:extLst>
          </p:nvPr>
        </p:nvGraphicFramePr>
        <p:xfrm>
          <a:off x="-93243" y="1855915"/>
          <a:ext cx="9040200" cy="304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041264" imgH="7079263" progId="">
                  <p:embed/>
                </p:oleObj>
              </mc:Choice>
              <mc:Fallback>
                <p:oleObj r:id="rId2" imgW="21041264" imgH="7079263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3243" y="1855915"/>
                        <a:ext cx="9040200" cy="304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40F5B618-951C-1552-4F79-732676AF8420}"/>
              </a:ext>
            </a:extLst>
          </p:cNvPr>
          <p:cNvSpPr txBox="1"/>
          <p:nvPr/>
        </p:nvSpPr>
        <p:spPr>
          <a:xfrm>
            <a:off x="788307" y="4966153"/>
            <a:ext cx="163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642F7D-3925-CBCF-94D9-7BF08D4990BA}"/>
              </a:ext>
            </a:extLst>
          </p:cNvPr>
          <p:cNvSpPr txBox="1"/>
          <p:nvPr/>
        </p:nvSpPr>
        <p:spPr>
          <a:xfrm>
            <a:off x="3550557" y="4966153"/>
            <a:ext cx="214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radial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DE81B7-360E-97FC-1942-654EADC47A6F}"/>
              </a:ext>
            </a:extLst>
          </p:cNvPr>
          <p:cNvSpPr txBox="1"/>
          <p:nvPr/>
        </p:nvSpPr>
        <p:spPr>
          <a:xfrm>
            <a:off x="6236607" y="4966153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tangencial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145B7DA-B434-B34E-7A43-4CB939F227B0}"/>
                  </a:ext>
                </a:extLst>
              </p:cNvPr>
              <p:cNvSpPr txBox="1"/>
              <p:nvPr/>
            </p:nvSpPr>
            <p:spPr>
              <a:xfrm>
                <a:off x="535894" y="5489373"/>
                <a:ext cx="2143125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≈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145B7DA-B434-B34E-7A43-4CB939F2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" y="5489373"/>
                <a:ext cx="2143125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D9F6C04-CBAE-5A57-B284-2934A479F5AA}"/>
                  </a:ext>
                </a:extLst>
              </p:cNvPr>
              <p:cNvSpPr txBox="1"/>
              <p:nvPr/>
            </p:nvSpPr>
            <p:spPr>
              <a:xfrm>
                <a:off x="3550557" y="5489373"/>
                <a:ext cx="2143125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D9F6C04-CBAE-5A57-B284-2934A479F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557" y="5489373"/>
                <a:ext cx="2143125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ECFB5F7-D28F-E90C-1FF2-CB57E086C279}"/>
                  </a:ext>
                </a:extLst>
              </p:cNvPr>
              <p:cNvSpPr txBox="1"/>
              <p:nvPr/>
            </p:nvSpPr>
            <p:spPr>
              <a:xfrm>
                <a:off x="6600359" y="5489373"/>
                <a:ext cx="2143125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ECFB5F7-D28F-E90C-1FF2-CB57E086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59" y="5489373"/>
                <a:ext cx="2143125" cy="556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52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upo 287">
            <a:extLst>
              <a:ext uri="{FF2B5EF4-FFF2-40B4-BE49-F238E27FC236}">
                <a16:creationId xmlns:a16="http://schemas.microsoft.com/office/drawing/2014/main" id="{5EA3F277-A7ED-738F-AC89-329D87219707}"/>
              </a:ext>
            </a:extLst>
          </p:cNvPr>
          <p:cNvGrpSpPr/>
          <p:nvPr/>
        </p:nvGrpSpPr>
        <p:grpSpPr>
          <a:xfrm rot="5400000">
            <a:off x="7717999" y="3925051"/>
            <a:ext cx="1232330" cy="927334"/>
            <a:chOff x="6592770" y="4022764"/>
            <a:chExt cx="637909" cy="927334"/>
          </a:xfrm>
        </p:grpSpPr>
        <p:grpSp>
          <p:nvGrpSpPr>
            <p:cNvPr id="279" name="Grupo 278">
              <a:extLst>
                <a:ext uri="{FF2B5EF4-FFF2-40B4-BE49-F238E27FC236}">
                  <a16:creationId xmlns:a16="http://schemas.microsoft.com/office/drawing/2014/main" id="{90B23490-33EB-CA85-38D7-39E52B6420F8}"/>
                </a:ext>
              </a:extLst>
            </p:cNvPr>
            <p:cNvGrpSpPr/>
            <p:nvPr/>
          </p:nvGrpSpPr>
          <p:grpSpPr>
            <a:xfrm>
              <a:off x="6592770" y="4022764"/>
              <a:ext cx="632062" cy="465678"/>
              <a:chOff x="1005840" y="2025814"/>
              <a:chExt cx="1546860" cy="429383"/>
            </a:xfrm>
          </p:grpSpPr>
          <p:cxnSp>
            <p:nvCxnSpPr>
              <p:cNvPr id="280" name="Conector recto de flecha 279">
                <a:extLst>
                  <a:ext uri="{FF2B5EF4-FFF2-40B4-BE49-F238E27FC236}">
                    <a16:creationId xmlns:a16="http://schemas.microsoft.com/office/drawing/2014/main" id="{705228DA-D13C-78A8-A524-CDEC32001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2455197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1227" y="1784890"/>
                    <a:ext cx="422027" cy="9038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</m:sSub>
                        </m:oMath>
                      </m:oMathPara>
                    </a14:m>
                    <a:endParaRPr lang="es-ES" dirty="0"/>
                  </a:p>
                </p:txBody>
              </p:sp>
            </mc:Choice>
            <mc:Fallback xmlns="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251227" y="1784890"/>
                    <a:ext cx="422027" cy="9038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2" name="Grupo 281">
              <a:extLst>
                <a:ext uri="{FF2B5EF4-FFF2-40B4-BE49-F238E27FC236}">
                  <a16:creationId xmlns:a16="http://schemas.microsoft.com/office/drawing/2014/main" id="{093AACD3-6A10-9A95-D901-FF3D24438403}"/>
                </a:ext>
              </a:extLst>
            </p:cNvPr>
            <p:cNvGrpSpPr/>
            <p:nvPr/>
          </p:nvGrpSpPr>
          <p:grpSpPr>
            <a:xfrm>
              <a:off x="6598618" y="4214711"/>
              <a:ext cx="632061" cy="508377"/>
              <a:chOff x="1005840" y="2540541"/>
              <a:chExt cx="1546860" cy="468753"/>
            </a:xfrm>
          </p:grpSpPr>
          <p:cxnSp>
            <p:nvCxnSpPr>
              <p:cNvPr id="283" name="Conector recto de flecha 282">
                <a:extLst>
                  <a:ext uri="{FF2B5EF4-FFF2-40B4-BE49-F238E27FC236}">
                    <a16:creationId xmlns:a16="http://schemas.microsoft.com/office/drawing/2014/main" id="{4E78B349-F120-A3E3-A6AB-E876C3E97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CuadroTexto 283">
                <a:extLst>
                  <a:ext uri="{FF2B5EF4-FFF2-40B4-BE49-F238E27FC236}">
                    <a16:creationId xmlns:a16="http://schemas.microsoft.com/office/drawing/2014/main" id="{B02E94C6-BE5C-D64A-F5B4-E47A8BADE74E}"/>
                  </a:ext>
                </a:extLst>
              </p:cNvPr>
              <p:cNvSpPr txBox="1"/>
              <p:nvPr/>
            </p:nvSpPr>
            <p:spPr>
              <a:xfrm>
                <a:off x="1089661" y="2540541"/>
                <a:ext cx="11201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/>
              </a:p>
            </p:txBody>
          </p:sp>
        </p:grpSp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5C6C09DD-B8AC-1F8C-2703-E0FCBF28B696}"/>
                </a:ext>
              </a:extLst>
            </p:cNvPr>
            <p:cNvGrpSpPr/>
            <p:nvPr/>
          </p:nvGrpSpPr>
          <p:grpSpPr>
            <a:xfrm>
              <a:off x="6598618" y="4495898"/>
              <a:ext cx="632060" cy="454200"/>
              <a:chOff x="1005840" y="2590495"/>
              <a:chExt cx="1546860" cy="418799"/>
            </a:xfrm>
          </p:grpSpPr>
          <p:cxnSp>
            <p:nvCxnSpPr>
              <p:cNvPr id="286" name="Conector recto de flecha 285">
                <a:extLst>
                  <a:ext uri="{FF2B5EF4-FFF2-40B4-BE49-F238E27FC236}">
                    <a16:creationId xmlns:a16="http://schemas.microsoft.com/office/drawing/2014/main" id="{4FA37B79-BA9F-ADAC-FAE4-C03448C4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CuadroTexto 286">
                <a:extLst>
                  <a:ext uri="{FF2B5EF4-FFF2-40B4-BE49-F238E27FC236}">
                    <a16:creationId xmlns:a16="http://schemas.microsoft.com/office/drawing/2014/main" id="{18532F4B-56BC-30D3-0BF9-5890994E0A2D}"/>
                  </a:ext>
                </a:extLst>
              </p:cNvPr>
              <p:cNvSpPr txBox="1"/>
              <p:nvPr/>
            </p:nvSpPr>
            <p:spPr>
              <a:xfrm>
                <a:off x="1080858" y="259049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396970" y="2664577"/>
            <a:ext cx="656002" cy="468752"/>
            <a:chOff x="936252" y="1986445"/>
            <a:chExt cx="1616448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396970" y="3218674"/>
            <a:ext cx="835907" cy="468752"/>
            <a:chOff x="934273" y="1986445"/>
            <a:chExt cx="1618427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blipFill>
                  <a:blip r:embed="rId4"/>
                  <a:stretch>
                    <a:fillRect r="-4211"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/>
              <p:nvPr/>
            </p:nvSpPr>
            <p:spPr>
              <a:xfrm>
                <a:off x="1708126" y="3446569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 b="0" i="0" smtClean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000" b="0" dirty="0"/>
              </a:p>
            </p:txBody>
          </p:sp>
        </mc:Choice>
        <mc:Fallback xmlns="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26" y="3446569"/>
                <a:ext cx="629348" cy="481713"/>
              </a:xfrm>
              <a:prstGeom prst="roundRect">
                <a:avLst/>
              </a:prstGeom>
              <a:blipFill>
                <a:blip r:embed="rId5"/>
                <a:stretch>
                  <a:fillRect l="-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/>
              <p:nvPr/>
            </p:nvSpPr>
            <p:spPr>
              <a:xfrm>
                <a:off x="1708126" y="2892472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 b="0" i="0" smtClean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sz="2000" b="0" dirty="0"/>
              </a:p>
            </p:txBody>
          </p:sp>
        </mc:Choice>
        <mc:Fallback xmlns="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26" y="2892472"/>
                <a:ext cx="629348" cy="481713"/>
              </a:xfrm>
              <a:prstGeom prst="roundRect">
                <a:avLst/>
              </a:prstGeom>
              <a:blipFill>
                <a:blip r:embed="rId6"/>
                <a:stretch>
                  <a:fillRect l="-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FEFAC8FC-D2B3-4D1B-2CA9-99760A7689A2}"/>
              </a:ext>
            </a:extLst>
          </p:cNvPr>
          <p:cNvGrpSpPr/>
          <p:nvPr/>
        </p:nvGrpSpPr>
        <p:grpSpPr>
          <a:xfrm>
            <a:off x="2305870" y="2684999"/>
            <a:ext cx="717499" cy="448330"/>
            <a:chOff x="940430" y="2006867"/>
            <a:chExt cx="1612270" cy="448330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2054C5BB-28F0-5312-C288-213CF60272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/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292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027F90D-4E25-BA9C-5A22-0BD82B90B381}"/>
              </a:ext>
            </a:extLst>
          </p:cNvPr>
          <p:cNvGrpSpPr/>
          <p:nvPr/>
        </p:nvGrpSpPr>
        <p:grpSpPr>
          <a:xfrm>
            <a:off x="2312229" y="3218674"/>
            <a:ext cx="711141" cy="468752"/>
            <a:chOff x="954717" y="1986445"/>
            <a:chExt cx="1597983" cy="46875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FEF3A29-B3F6-9492-6B01-5CA8739980C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/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blipFill>
                  <a:blip r:embed="rId8"/>
                  <a:stretch>
                    <a:fillRect r="-31707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7E93370-6DFA-C43E-3BA0-ABD8D4988EA7}"/>
              </a:ext>
            </a:extLst>
          </p:cNvPr>
          <p:cNvGrpSpPr/>
          <p:nvPr/>
        </p:nvGrpSpPr>
        <p:grpSpPr>
          <a:xfrm>
            <a:off x="3023369" y="2942548"/>
            <a:ext cx="948369" cy="915931"/>
            <a:chOff x="5060952" y="3269174"/>
            <a:chExt cx="1238709" cy="119634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C5DE9CA-70C2-1EA9-8309-CFFE06E6C6D8}"/>
                </a:ext>
              </a:extLst>
            </p:cNvPr>
            <p:cNvGrpSpPr/>
            <p:nvPr/>
          </p:nvGrpSpPr>
          <p:grpSpPr>
            <a:xfrm>
              <a:off x="5060952" y="3269174"/>
              <a:ext cx="1238709" cy="1196340"/>
              <a:chOff x="7016291" y="3503335"/>
              <a:chExt cx="1238709" cy="1196340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6C0302A-C323-FAFC-FE9B-E561AFB9DB2F}"/>
                  </a:ext>
                </a:extLst>
              </p:cNvPr>
              <p:cNvSpPr/>
              <p:nvPr/>
            </p:nvSpPr>
            <p:spPr>
              <a:xfrm>
                <a:off x="7016291" y="3503335"/>
                <a:ext cx="1238709" cy="1196340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b="0" i="0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3870DB9-385D-103B-99C8-7044E4D80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0055" y="3860898"/>
                <a:ext cx="291179" cy="481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40A5C39-795A-9E58-0BD7-4CFED5F18222}"/>
                </a:ext>
              </a:extLst>
            </p:cNvPr>
            <p:cNvCxnSpPr>
              <a:cxnSpLocks/>
            </p:cNvCxnSpPr>
            <p:nvPr/>
          </p:nvCxnSpPr>
          <p:spPr>
            <a:xfrm>
              <a:off x="5825895" y="3629304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578631E4-0890-4E3E-63A8-9CEC0E7AA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26" y="4107951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/>
              <p:nvPr/>
            </p:nvSpPr>
            <p:spPr>
              <a:xfrm>
                <a:off x="2946603" y="2534821"/>
                <a:ext cx="110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03" y="2534821"/>
                <a:ext cx="1101900" cy="381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0DF6F393-60A1-BB13-5736-074658FE533F}"/>
              </a:ext>
            </a:extLst>
          </p:cNvPr>
          <p:cNvGrpSpPr/>
          <p:nvPr/>
        </p:nvGrpSpPr>
        <p:grpSpPr>
          <a:xfrm>
            <a:off x="5359031" y="2753734"/>
            <a:ext cx="632061" cy="462544"/>
            <a:chOff x="1005840" y="2028704"/>
            <a:chExt cx="1546860" cy="426493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56788808-3ED6-2397-2584-0D0261705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/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blipFill>
                  <a:blip r:embed="rId16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B83FAED-0BB5-692B-3004-7486EB8F5AB5}"/>
              </a:ext>
            </a:extLst>
          </p:cNvPr>
          <p:cNvGrpSpPr/>
          <p:nvPr/>
        </p:nvGrpSpPr>
        <p:grpSpPr>
          <a:xfrm>
            <a:off x="5364880" y="2942548"/>
            <a:ext cx="632061" cy="508376"/>
            <a:chOff x="1005840" y="2540542"/>
            <a:chExt cx="1546860" cy="468752"/>
          </a:xfrm>
        </p:grpSpPr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0AA2171F-890B-BF2E-1026-10D62B08D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1A0DFCA-91F7-9B24-5690-E6F78011BF7D}"/>
                </a:ext>
              </a:extLst>
            </p:cNvPr>
            <p:cNvSpPr txBox="1"/>
            <p:nvPr/>
          </p:nvSpPr>
          <p:spPr>
            <a:xfrm>
              <a:off x="1089661" y="2540542"/>
              <a:ext cx="11201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224EA9-1434-FCB0-9FC3-0DF184A460A5}"/>
              </a:ext>
            </a:extLst>
          </p:cNvPr>
          <p:cNvGrpSpPr/>
          <p:nvPr/>
        </p:nvGrpSpPr>
        <p:grpSpPr>
          <a:xfrm>
            <a:off x="5364880" y="3223733"/>
            <a:ext cx="632060" cy="454200"/>
            <a:chOff x="1005840" y="2590495"/>
            <a:chExt cx="1546860" cy="418799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2A8B06F-5E33-1D59-99CC-0AB6AACE5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EC44A77-98EA-0095-C931-730EE003649D}"/>
                </a:ext>
              </a:extLst>
            </p:cNvPr>
            <p:cNvSpPr txBox="1"/>
            <p:nvPr/>
          </p:nvSpPr>
          <p:spPr>
            <a:xfrm>
              <a:off x="1080858" y="2590495"/>
              <a:ext cx="1120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15AAD255-298E-483F-C5CA-4A31668775A0}"/>
              </a:ext>
            </a:extLst>
          </p:cNvPr>
          <p:cNvSpPr/>
          <p:nvPr/>
        </p:nvSpPr>
        <p:spPr>
          <a:xfrm>
            <a:off x="4420144" y="2942548"/>
            <a:ext cx="1068071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0" i="0" dirty="0" err="1">
                <a:latin typeface="Cambria Math" panose="02040503050406030204" pitchFamily="18" charset="0"/>
              </a:rPr>
              <a:t>iClarke</a:t>
            </a:r>
            <a:r>
              <a:rPr lang="es-ES" b="0" i="0" dirty="0">
                <a:latin typeface="Cambria Math" panose="02040503050406030204" pitchFamily="18" charset="0"/>
              </a:rPr>
              <a:t> </a:t>
            </a:r>
            <a:r>
              <a:rPr lang="es-ES" b="0" i="0" dirty="0" err="1">
                <a:latin typeface="Cambria Math" panose="02040503050406030204" pitchFamily="18" charset="0"/>
              </a:rPr>
              <a:t>iPark</a:t>
            </a:r>
            <a:endParaRPr lang="es-ES" b="0" i="0" dirty="0">
              <a:latin typeface="Cambria Math" panose="02040503050406030204" pitchFamily="18" charset="0"/>
            </a:endParaRPr>
          </a:p>
          <a:p>
            <a:pPr algn="ctr"/>
            <a:r>
              <a:rPr lang="es-ES" dirty="0">
                <a:latin typeface="Cambria Math" panose="02040503050406030204" pitchFamily="18" charset="0"/>
              </a:rPr>
              <a:t>SVPWM</a:t>
            </a:r>
            <a:endParaRPr lang="es-ES" b="0" i="0" dirty="0">
              <a:latin typeface="Cambria Math" panose="02040503050406030204" pitchFamily="18" charset="0"/>
            </a:endParaRP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A70BCD7-4866-9BB3-7E16-F7AF1A0CC73D}"/>
              </a:ext>
            </a:extLst>
          </p:cNvPr>
          <p:cNvGrpSpPr/>
          <p:nvPr/>
        </p:nvGrpSpPr>
        <p:grpSpPr>
          <a:xfrm>
            <a:off x="3912792" y="2708172"/>
            <a:ext cx="507352" cy="425157"/>
            <a:chOff x="814408" y="2030040"/>
            <a:chExt cx="1738292" cy="425157"/>
          </a:xfrm>
        </p:grpSpPr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63639B4E-2D7D-FE2B-D16B-7F6B52DF69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/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86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FBDB4C5-42E5-E994-A510-39A793E0F25C}"/>
              </a:ext>
            </a:extLst>
          </p:cNvPr>
          <p:cNvGrpSpPr/>
          <p:nvPr/>
        </p:nvGrpSpPr>
        <p:grpSpPr>
          <a:xfrm>
            <a:off x="3947160" y="3218674"/>
            <a:ext cx="473369" cy="468752"/>
            <a:chOff x="929337" y="1986445"/>
            <a:chExt cx="1623363" cy="468752"/>
          </a:xfrm>
        </p:grpSpPr>
        <p:cxnSp>
          <p:nvCxnSpPr>
            <p:cNvPr id="258" name="Conector recto de flecha 257">
              <a:extLst>
                <a:ext uri="{FF2B5EF4-FFF2-40B4-BE49-F238E27FC236}">
                  <a16:creationId xmlns:a16="http://schemas.microsoft.com/office/drawing/2014/main" id="{20B12C52-AA1F-5A8A-7753-C4652FE3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/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blipFill>
                  <a:blip r:embed="rId12"/>
                  <a:stretch>
                    <a:fillRect r="-13208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0" name="Rectángulo: esquinas redondeadas 259">
            <a:extLst>
              <a:ext uri="{FF2B5EF4-FFF2-40B4-BE49-F238E27FC236}">
                <a16:creationId xmlns:a16="http://schemas.microsoft.com/office/drawing/2014/main" id="{05A1CDC1-24ED-342B-500E-36B9202FF2AA}"/>
              </a:ext>
            </a:extLst>
          </p:cNvPr>
          <p:cNvSpPr/>
          <p:nvPr/>
        </p:nvSpPr>
        <p:spPr>
          <a:xfrm>
            <a:off x="5991093" y="2988603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0" i="0" dirty="0">
                <a:latin typeface="Cambria Math" panose="02040503050406030204" pitchFamily="18" charset="0"/>
              </a:rPr>
              <a:t>VSI</a:t>
            </a:r>
          </a:p>
        </p:txBody>
      </p:sp>
      <p:sp>
        <p:nvSpPr>
          <p:cNvPr id="261" name="Elipse 260">
            <a:extLst>
              <a:ext uri="{FF2B5EF4-FFF2-40B4-BE49-F238E27FC236}">
                <a16:creationId xmlns:a16="http://schemas.microsoft.com/office/drawing/2014/main" id="{6F0A0677-5C06-8E31-5C61-DC15F5283D1D}"/>
              </a:ext>
            </a:extLst>
          </p:cNvPr>
          <p:cNvSpPr/>
          <p:nvPr/>
        </p:nvSpPr>
        <p:spPr>
          <a:xfrm>
            <a:off x="1048486" y="3055572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E5D6B873-7D72-6735-6250-4DEEAA400665}"/>
              </a:ext>
            </a:extLst>
          </p:cNvPr>
          <p:cNvGrpSpPr/>
          <p:nvPr/>
        </p:nvGrpSpPr>
        <p:grpSpPr>
          <a:xfrm>
            <a:off x="1199325" y="2664577"/>
            <a:ext cx="516897" cy="468752"/>
            <a:chOff x="936252" y="1986445"/>
            <a:chExt cx="1616448" cy="468752"/>
          </a:xfrm>
        </p:grpSpPr>
        <p:cxnSp>
          <p:nvCxnSpPr>
            <p:cNvPr id="263" name="Conector recto de flecha 262">
              <a:extLst>
                <a:ext uri="{FF2B5EF4-FFF2-40B4-BE49-F238E27FC236}">
                  <a16:creationId xmlns:a16="http://schemas.microsoft.com/office/drawing/2014/main" id="{6166AD16-99FB-E386-7B27-9B78FA860E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E72F64F1-6600-FB21-F266-E320C8ED7608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sp>
        <p:nvSpPr>
          <p:cNvPr id="265" name="Elipse 264">
            <a:extLst>
              <a:ext uri="{FF2B5EF4-FFF2-40B4-BE49-F238E27FC236}">
                <a16:creationId xmlns:a16="http://schemas.microsoft.com/office/drawing/2014/main" id="{62B6F6DA-9C8E-50F5-D968-F30CC784E225}"/>
              </a:ext>
            </a:extLst>
          </p:cNvPr>
          <p:cNvSpPr/>
          <p:nvPr/>
        </p:nvSpPr>
        <p:spPr>
          <a:xfrm>
            <a:off x="1232878" y="3617041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E733ADFC-43F4-DCA7-D9CF-C571993C9135}"/>
              </a:ext>
            </a:extLst>
          </p:cNvPr>
          <p:cNvGrpSpPr/>
          <p:nvPr/>
        </p:nvGrpSpPr>
        <p:grpSpPr>
          <a:xfrm>
            <a:off x="1383717" y="3226046"/>
            <a:ext cx="334555" cy="468752"/>
            <a:chOff x="936252" y="1986445"/>
            <a:chExt cx="1616448" cy="468752"/>
          </a:xfrm>
        </p:grpSpPr>
        <p:cxnSp>
          <p:nvCxnSpPr>
            <p:cNvPr id="267" name="Conector recto de flecha 266">
              <a:extLst>
                <a:ext uri="{FF2B5EF4-FFF2-40B4-BE49-F238E27FC236}">
                  <a16:creationId xmlns:a16="http://schemas.microsoft.com/office/drawing/2014/main" id="{44AA1637-8D88-9600-F2D3-8A998778467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4B419B74-5C66-79D2-043C-77D8B190AABC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69A62391-0959-C693-BBC4-551BF753D306}"/>
              </a:ext>
            </a:extLst>
          </p:cNvPr>
          <p:cNvGrpSpPr/>
          <p:nvPr/>
        </p:nvGrpSpPr>
        <p:grpSpPr>
          <a:xfrm>
            <a:off x="6887620" y="2761749"/>
            <a:ext cx="674422" cy="443710"/>
            <a:chOff x="902170" y="2046070"/>
            <a:chExt cx="1650530" cy="409127"/>
          </a:xfrm>
        </p:grpSpPr>
        <p:cxnSp>
          <p:nvCxnSpPr>
            <p:cNvPr id="270" name="Conector recto de flecha 269">
              <a:extLst>
                <a:ext uri="{FF2B5EF4-FFF2-40B4-BE49-F238E27FC236}">
                  <a16:creationId xmlns:a16="http://schemas.microsoft.com/office/drawing/2014/main" id="{AA6F584C-59D1-4D9E-7FA7-735700BCA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/>
                <p:nvPr/>
              </p:nvSpPr>
              <p:spPr>
                <a:xfrm>
                  <a:off x="902170" y="2046070"/>
                  <a:ext cx="112014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70" y="2046070"/>
                  <a:ext cx="1120141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5D505119-437A-F3AE-D8A3-14E635B7F810}"/>
              </a:ext>
            </a:extLst>
          </p:cNvPr>
          <p:cNvGrpSpPr/>
          <p:nvPr/>
        </p:nvGrpSpPr>
        <p:grpSpPr>
          <a:xfrm>
            <a:off x="6935829" y="2931727"/>
            <a:ext cx="632061" cy="508377"/>
            <a:chOff x="1005840" y="2540541"/>
            <a:chExt cx="1546860" cy="468753"/>
          </a:xfrm>
        </p:grpSpPr>
        <p:cxnSp>
          <p:nvCxnSpPr>
            <p:cNvPr id="273" name="Conector recto de flecha 272">
              <a:extLst>
                <a:ext uri="{FF2B5EF4-FFF2-40B4-BE49-F238E27FC236}">
                  <a16:creationId xmlns:a16="http://schemas.microsoft.com/office/drawing/2014/main" id="{0638BAA1-FB1E-56EE-97BA-983F1AE417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9659B87C-C3BF-2816-AC16-A405695C5E4D}"/>
                </a:ext>
              </a:extLst>
            </p:cNvPr>
            <p:cNvSpPr txBox="1"/>
            <p:nvPr/>
          </p:nvSpPr>
          <p:spPr>
            <a:xfrm>
              <a:off x="1089661" y="2540541"/>
              <a:ext cx="11201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843CFE88-6201-E668-860E-EB5B135DE890}"/>
              </a:ext>
            </a:extLst>
          </p:cNvPr>
          <p:cNvGrpSpPr/>
          <p:nvPr/>
        </p:nvGrpSpPr>
        <p:grpSpPr>
          <a:xfrm>
            <a:off x="6935829" y="3212914"/>
            <a:ext cx="632060" cy="454200"/>
            <a:chOff x="1005840" y="2590495"/>
            <a:chExt cx="1546860" cy="418799"/>
          </a:xfrm>
        </p:grpSpPr>
        <p:cxnSp>
          <p:nvCxnSpPr>
            <p:cNvPr id="276" name="Conector recto de flecha 275">
              <a:extLst>
                <a:ext uri="{FF2B5EF4-FFF2-40B4-BE49-F238E27FC236}">
                  <a16:creationId xmlns:a16="http://schemas.microsoft.com/office/drawing/2014/main" id="{D03D38E0-3A4B-D1B8-2FBD-B2B2AF6B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CuadroTexto 276">
              <a:extLst>
                <a:ext uri="{FF2B5EF4-FFF2-40B4-BE49-F238E27FC236}">
                  <a16:creationId xmlns:a16="http://schemas.microsoft.com/office/drawing/2014/main" id="{6840AEF2-771C-84CC-4A65-F706FB226F6F}"/>
                </a:ext>
              </a:extLst>
            </p:cNvPr>
            <p:cNvSpPr txBox="1"/>
            <p:nvPr/>
          </p:nvSpPr>
          <p:spPr>
            <a:xfrm>
              <a:off x="1080858" y="2590495"/>
              <a:ext cx="1120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sp>
        <p:nvSpPr>
          <p:cNvPr id="278" name="Elipse 277">
            <a:extLst>
              <a:ext uri="{FF2B5EF4-FFF2-40B4-BE49-F238E27FC236}">
                <a16:creationId xmlns:a16="http://schemas.microsoft.com/office/drawing/2014/main" id="{10E6DE36-2E0E-9F89-0526-9749224D147F}"/>
              </a:ext>
            </a:extLst>
          </p:cNvPr>
          <p:cNvSpPr/>
          <p:nvPr/>
        </p:nvSpPr>
        <p:spPr>
          <a:xfrm>
            <a:off x="7562042" y="2905228"/>
            <a:ext cx="1056955" cy="1056955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PMSM</a:t>
            </a:r>
          </a:p>
        </p:txBody>
      </p:sp>
      <p:sp>
        <p:nvSpPr>
          <p:cNvPr id="289" name="Rectángulo: esquinas redondeadas 288">
            <a:extLst>
              <a:ext uri="{FF2B5EF4-FFF2-40B4-BE49-F238E27FC236}">
                <a16:creationId xmlns:a16="http://schemas.microsoft.com/office/drawing/2014/main" id="{FAEE0F78-71CD-6736-5F1D-9919F6C68F35}"/>
              </a:ext>
            </a:extLst>
          </p:cNvPr>
          <p:cNvSpPr/>
          <p:nvPr/>
        </p:nvSpPr>
        <p:spPr>
          <a:xfrm>
            <a:off x="7620611" y="4996108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0" i="0" dirty="0">
                <a:latin typeface="Cambria Math" panose="02040503050406030204" pitchFamily="18" charset="0"/>
              </a:rPr>
              <a:t>Clarke</a:t>
            </a:r>
          </a:p>
          <a:p>
            <a:pPr algn="ctr"/>
            <a:r>
              <a:rPr lang="es-ES" b="0" i="0" dirty="0">
                <a:latin typeface="Cambria Math" panose="02040503050406030204" pitchFamily="18" charset="0"/>
              </a:rPr>
              <a:t>Park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/>
              <p:nvPr/>
            </p:nvSpPr>
            <p:spPr>
              <a:xfrm>
                <a:off x="2286000" y="4778496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778496"/>
                <a:ext cx="4572000" cy="390748"/>
              </a:xfrm>
              <a:prstGeom prst="rect">
                <a:avLst/>
              </a:prstGeom>
              <a:blipFill>
                <a:blip r:embed="rId1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Conector: angular 294">
            <a:extLst>
              <a:ext uri="{FF2B5EF4-FFF2-40B4-BE49-F238E27FC236}">
                <a16:creationId xmlns:a16="http://schemas.microsoft.com/office/drawing/2014/main" id="{9994F17A-5F24-F8CE-B021-EBEBFE24A560}"/>
              </a:ext>
            </a:extLst>
          </p:cNvPr>
          <p:cNvCxnSpPr>
            <a:cxnSpLocks/>
            <a:endCxn id="265" idx="4"/>
          </p:cNvCxnSpPr>
          <p:nvPr/>
        </p:nvCxnSpPr>
        <p:spPr>
          <a:xfrm rot="10800000">
            <a:off x="1310635" y="3772554"/>
            <a:ext cx="6317435" cy="142090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: angular 299">
            <a:extLst>
              <a:ext uri="{FF2B5EF4-FFF2-40B4-BE49-F238E27FC236}">
                <a16:creationId xmlns:a16="http://schemas.microsoft.com/office/drawing/2014/main" id="{7666657D-3F31-B190-1805-F203C65E08FE}"/>
              </a:ext>
            </a:extLst>
          </p:cNvPr>
          <p:cNvCxnSpPr>
            <a:cxnSpLocks/>
            <a:endCxn id="261" idx="4"/>
          </p:cNvCxnSpPr>
          <p:nvPr/>
        </p:nvCxnSpPr>
        <p:spPr>
          <a:xfrm rot="10800000">
            <a:off x="1126243" y="3211085"/>
            <a:ext cx="6509283" cy="24644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/>
              <p:nvPr/>
            </p:nvSpPr>
            <p:spPr>
              <a:xfrm>
                <a:off x="2286000" y="5628710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628710"/>
                <a:ext cx="4572000" cy="3907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Rectángulo: esquinas redondeadas 311">
            <a:extLst>
              <a:ext uri="{FF2B5EF4-FFF2-40B4-BE49-F238E27FC236}">
                <a16:creationId xmlns:a16="http://schemas.microsoft.com/office/drawing/2014/main" id="{3D38AEC9-5AC0-B0E2-07C1-349977980897}"/>
              </a:ext>
            </a:extLst>
          </p:cNvPr>
          <p:cNvSpPr/>
          <p:nvPr/>
        </p:nvSpPr>
        <p:spPr>
          <a:xfrm>
            <a:off x="5991093" y="1292355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0" i="0" dirty="0">
                <a:latin typeface="Cambria Math" panose="02040503050406030204" pitchFamily="18" charset="0"/>
              </a:rPr>
              <a:t>Bus DC</a:t>
            </a:r>
          </a:p>
        </p:txBody>
      </p:sp>
      <p:cxnSp>
        <p:nvCxnSpPr>
          <p:cNvPr id="315" name="Conector recto de flecha 314">
            <a:extLst>
              <a:ext uri="{FF2B5EF4-FFF2-40B4-BE49-F238E27FC236}">
                <a16:creationId xmlns:a16="http://schemas.microsoft.com/office/drawing/2014/main" id="{BA6D6929-702D-CA24-54A8-63097E39A839}"/>
              </a:ext>
            </a:extLst>
          </p:cNvPr>
          <p:cNvCxnSpPr>
            <a:cxnSpLocks/>
          </p:cNvCxnSpPr>
          <p:nvPr/>
        </p:nvCxnSpPr>
        <p:spPr>
          <a:xfrm>
            <a:off x="6219825" y="2208286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/>
              <p:nvPr/>
            </p:nvSpPr>
            <p:spPr>
              <a:xfrm>
                <a:off x="5825104" y="2349671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104" y="2349671"/>
                <a:ext cx="45147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Conector recto de flecha 321">
            <a:extLst>
              <a:ext uri="{FF2B5EF4-FFF2-40B4-BE49-F238E27FC236}">
                <a16:creationId xmlns:a16="http://schemas.microsoft.com/office/drawing/2014/main" id="{41A1EB1C-6E6E-3861-8AB0-B175B6989EDF}"/>
              </a:ext>
            </a:extLst>
          </p:cNvPr>
          <p:cNvCxnSpPr>
            <a:cxnSpLocks/>
          </p:cNvCxnSpPr>
          <p:nvPr/>
        </p:nvCxnSpPr>
        <p:spPr>
          <a:xfrm>
            <a:off x="6722704" y="2218387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/>
              <p:nvPr/>
            </p:nvSpPr>
            <p:spPr>
              <a:xfrm>
                <a:off x="6665413" y="2359644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3" y="2359644"/>
                <a:ext cx="45147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Conector: angular 324">
            <a:extLst>
              <a:ext uri="{FF2B5EF4-FFF2-40B4-BE49-F238E27FC236}">
                <a16:creationId xmlns:a16="http://schemas.microsoft.com/office/drawing/2014/main" id="{E6901957-67FF-1A2C-4633-55CF2941D818}"/>
              </a:ext>
            </a:extLst>
          </p:cNvPr>
          <p:cNvCxnSpPr>
            <a:cxnSpLocks/>
            <a:stCxn id="312" idx="1"/>
            <a:endCxn id="20" idx="0"/>
          </p:cNvCxnSpPr>
          <p:nvPr/>
        </p:nvCxnSpPr>
        <p:spPr>
          <a:xfrm rot="10800000" flipV="1">
            <a:off x="3497553" y="1750321"/>
            <a:ext cx="2493540" cy="78450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riángulo isósceles 342">
            <a:extLst>
              <a:ext uri="{FF2B5EF4-FFF2-40B4-BE49-F238E27FC236}">
                <a16:creationId xmlns:a16="http://schemas.microsoft.com/office/drawing/2014/main" id="{82C94E2A-ED99-0DEF-F4DD-45F4008D942C}"/>
              </a:ext>
            </a:extLst>
          </p:cNvPr>
          <p:cNvSpPr/>
          <p:nvPr/>
        </p:nvSpPr>
        <p:spPr>
          <a:xfrm rot="16200000">
            <a:off x="4318094" y="1355641"/>
            <a:ext cx="627761" cy="784499"/>
          </a:xfrm>
          <a:prstGeom prst="triangl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9640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/>
              <p:nvPr/>
            </p:nvSpPr>
            <p:spPr>
              <a:xfrm>
                <a:off x="1872113" y="236476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lculo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referencia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13" y="2364760"/>
                <a:ext cx="2019300" cy="11963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/>
              <p:nvPr/>
            </p:nvSpPr>
            <p:spPr>
              <a:xfrm>
                <a:off x="1872113" y="390019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Lazo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b="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tensi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13" y="3900190"/>
                <a:ext cx="2019300" cy="11963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1C981F27-003C-0957-C494-071B8B092FFB}"/>
              </a:ext>
            </a:extLst>
          </p:cNvPr>
          <p:cNvGrpSpPr/>
          <p:nvPr/>
        </p:nvGrpSpPr>
        <p:grpSpPr>
          <a:xfrm>
            <a:off x="325253" y="2235098"/>
            <a:ext cx="1546860" cy="468752"/>
            <a:chOff x="1005840" y="1986445"/>
            <a:chExt cx="1546860" cy="468752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1A1FFF5F-731C-31DB-D918-835AA7F43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em</m:t>
                            </m:r>
                            <m: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CA9D3BB9-72FC-6FEF-93EA-FB0A2DB8E0AE}"/>
              </a:ext>
            </a:extLst>
          </p:cNvPr>
          <p:cNvGrpSpPr/>
          <p:nvPr/>
        </p:nvGrpSpPr>
        <p:grpSpPr>
          <a:xfrm>
            <a:off x="325253" y="2789195"/>
            <a:ext cx="1546860" cy="468752"/>
            <a:chOff x="1005840" y="2540542"/>
            <a:chExt cx="1546860" cy="468752"/>
          </a:xfrm>
        </p:grpSpPr>
        <p:cxnSp>
          <p:nvCxnSpPr>
            <p:cNvPr id="306" name="Conector recto de flecha 305">
              <a:extLst>
                <a:ext uri="{FF2B5EF4-FFF2-40B4-BE49-F238E27FC236}">
                  <a16:creationId xmlns:a16="http://schemas.microsoft.com/office/drawing/2014/main" id="{F000EF59-DEA6-C10B-9DC4-958A2E8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/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803E9852-09D2-67F0-56DB-09AAB09C736E}"/>
              </a:ext>
            </a:extLst>
          </p:cNvPr>
          <p:cNvGrpSpPr/>
          <p:nvPr/>
        </p:nvGrpSpPr>
        <p:grpSpPr>
          <a:xfrm>
            <a:off x="325253" y="4027144"/>
            <a:ext cx="1546860" cy="468752"/>
            <a:chOff x="1005840" y="1986445"/>
            <a:chExt cx="1546860" cy="468752"/>
          </a:xfrm>
        </p:grpSpPr>
        <p:cxnSp>
          <p:nvCxnSpPr>
            <p:cNvPr id="313" name="Conector recto de flecha 312">
              <a:extLst>
                <a:ext uri="{FF2B5EF4-FFF2-40B4-BE49-F238E27FC236}">
                  <a16:creationId xmlns:a16="http://schemas.microsoft.com/office/drawing/2014/main" id="{7D99317F-39B3-B718-90D4-6BD13C3C8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8" name="Conector: angular 317">
            <a:extLst>
              <a:ext uri="{FF2B5EF4-FFF2-40B4-BE49-F238E27FC236}">
                <a16:creationId xmlns:a16="http://schemas.microsoft.com/office/drawing/2014/main" id="{5711D9C2-DAC7-72BE-8136-300D29178E24}"/>
              </a:ext>
            </a:extLst>
          </p:cNvPr>
          <p:cNvCxnSpPr>
            <a:cxnSpLocks/>
          </p:cNvCxnSpPr>
          <p:nvPr/>
        </p:nvCxnSpPr>
        <p:spPr>
          <a:xfrm>
            <a:off x="2456647" y="1980862"/>
            <a:ext cx="434139" cy="3838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/>
              <p:nvPr/>
            </p:nvSpPr>
            <p:spPr>
              <a:xfrm>
                <a:off x="63468" y="1759700"/>
                <a:ext cx="252051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800" b="0" i="0" smtClean="0">
                          <a:latin typeface="Cambria Math" panose="02040503050406030204" pitchFamily="18" charset="0"/>
                        </a:rPr>
                        <m:t>Par</m:t>
                      </m:r>
                      <m:r>
                        <a:rPr lang="es-ES" sz="18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1800" b="0" i="0" smtClean="0">
                          <a:latin typeface="Cambria Math" panose="02040503050406030204" pitchFamily="18" charset="0"/>
                        </a:rPr>
                        <m:t>metros</m:t>
                      </m:r>
                      <m:r>
                        <a:rPr lang="es-E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1800" b="0" i="0" smtClean="0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1800" b="0" i="0" smtClean="0">
                          <a:latin typeface="Cambria Math" panose="02040503050406030204" pitchFamily="18" charset="0"/>
                        </a:rPr>
                        <m:t>motor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8" y="1759700"/>
                <a:ext cx="2520514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Conector: angular 326">
            <a:extLst>
              <a:ext uri="{FF2B5EF4-FFF2-40B4-BE49-F238E27FC236}">
                <a16:creationId xmlns:a16="http://schemas.microsoft.com/office/drawing/2014/main" id="{D038E88C-8741-E1AB-B0E0-F8E38480EE2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2456647" y="5096530"/>
            <a:ext cx="425116" cy="3581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/>
              <p:nvPr/>
            </p:nvSpPr>
            <p:spPr>
              <a:xfrm>
                <a:off x="186740" y="5177855"/>
                <a:ext cx="252051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s-E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1800" b="0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sz="1800" b="0" i="0" smtClean="0">
                                      <a:latin typeface="Cambria Math" panose="02040503050406030204" pitchFamily="18" charset="0"/>
                                    </a:rPr>
                                    <m:t>DC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1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800" b="0" i="0" smtClean="0"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0" y="5177855"/>
                <a:ext cx="2520514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4E11721-206C-A7EE-282B-43CED8D8E219}"/>
              </a:ext>
            </a:extLst>
          </p:cNvPr>
          <p:cNvGrpSpPr/>
          <p:nvPr/>
        </p:nvGrpSpPr>
        <p:grpSpPr>
          <a:xfrm>
            <a:off x="3890610" y="2235098"/>
            <a:ext cx="2681984" cy="468752"/>
            <a:chOff x="1005840" y="1986445"/>
            <a:chExt cx="1546860" cy="468752"/>
          </a:xfrm>
        </p:grpSpPr>
        <p:cxnSp>
          <p:nvCxnSpPr>
            <p:cNvPr id="331" name="Conector recto de flecha 330">
              <a:extLst>
                <a:ext uri="{FF2B5EF4-FFF2-40B4-BE49-F238E27FC236}">
                  <a16:creationId xmlns:a16="http://schemas.microsoft.com/office/drawing/2014/main" id="{BB1B5F14-736B-D5BD-7420-145BC1D585D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CA3F74FB-4A80-53F1-EF54-25B370B18377}"/>
              </a:ext>
            </a:extLst>
          </p:cNvPr>
          <p:cNvGrpSpPr/>
          <p:nvPr/>
        </p:nvGrpSpPr>
        <p:grpSpPr>
          <a:xfrm>
            <a:off x="3891413" y="2789195"/>
            <a:ext cx="1101901" cy="468752"/>
            <a:chOff x="1005840" y="1986445"/>
            <a:chExt cx="1546860" cy="468752"/>
          </a:xfrm>
        </p:grpSpPr>
        <p:cxnSp>
          <p:nvCxnSpPr>
            <p:cNvPr id="334" name="Conector recto de flecha 333">
              <a:extLst>
                <a:ext uri="{FF2B5EF4-FFF2-40B4-BE49-F238E27FC236}">
                  <a16:creationId xmlns:a16="http://schemas.microsoft.com/office/drawing/2014/main" id="{C9BD06E3-CAFF-24C9-3D17-2CA6ACC8A5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MTPA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6" name="Elipse 335">
            <a:extLst>
              <a:ext uri="{FF2B5EF4-FFF2-40B4-BE49-F238E27FC236}">
                <a16:creationId xmlns:a16="http://schemas.microsoft.com/office/drawing/2014/main" id="{95607275-93C4-F2BE-DD28-B46B9CE0F990}"/>
              </a:ext>
            </a:extLst>
          </p:cNvPr>
          <p:cNvSpPr/>
          <p:nvPr/>
        </p:nvSpPr>
        <p:spPr>
          <a:xfrm>
            <a:off x="4993314" y="3042941"/>
            <a:ext cx="521867" cy="52186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</a:p>
        </p:txBody>
      </p:sp>
      <p:cxnSp>
        <p:nvCxnSpPr>
          <p:cNvPr id="337" name="Conector: angular 336">
            <a:extLst>
              <a:ext uri="{FF2B5EF4-FFF2-40B4-BE49-F238E27FC236}">
                <a16:creationId xmlns:a16="http://schemas.microsoft.com/office/drawing/2014/main" id="{AF21CC01-D152-44B7-3A66-A906C27EDF56}"/>
              </a:ext>
            </a:extLst>
          </p:cNvPr>
          <p:cNvCxnSpPr>
            <a:cxnSpLocks/>
            <a:stCxn id="39" idx="3"/>
            <a:endCxn id="336" idx="4"/>
          </p:cNvCxnSpPr>
          <p:nvPr/>
        </p:nvCxnSpPr>
        <p:spPr>
          <a:xfrm flipV="1">
            <a:off x="3891413" y="3564808"/>
            <a:ext cx="1362835" cy="9335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/>
              <p:nvPr/>
            </p:nvSpPr>
            <p:spPr>
              <a:xfrm>
                <a:off x="3974430" y="401795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FW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30" y="4017955"/>
                <a:ext cx="1120140" cy="369332"/>
              </a:xfrm>
              <a:prstGeom prst="rect">
                <a:avLst/>
              </a:prstGeom>
              <a:blipFill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upo 339">
            <a:extLst>
              <a:ext uri="{FF2B5EF4-FFF2-40B4-BE49-F238E27FC236}">
                <a16:creationId xmlns:a16="http://schemas.microsoft.com/office/drawing/2014/main" id="{F30EDD27-1D84-7841-8DF7-45696E408C62}"/>
              </a:ext>
            </a:extLst>
          </p:cNvPr>
          <p:cNvGrpSpPr/>
          <p:nvPr/>
        </p:nvGrpSpPr>
        <p:grpSpPr>
          <a:xfrm>
            <a:off x="5515181" y="2789195"/>
            <a:ext cx="1057413" cy="468752"/>
            <a:chOff x="1005840" y="1986445"/>
            <a:chExt cx="1546860" cy="468752"/>
          </a:xfrm>
        </p:grpSpPr>
        <p:cxnSp>
          <p:nvCxnSpPr>
            <p:cNvPr id="341" name="Conector recto de flecha 340">
              <a:extLst>
                <a:ext uri="{FF2B5EF4-FFF2-40B4-BE49-F238E27FC236}">
                  <a16:creationId xmlns:a16="http://schemas.microsoft.com/office/drawing/2014/main" id="{2BB2499D-CB6B-39CF-CCFB-7C0B8BDE8BE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0F407714-9DDC-F23D-56DA-7DD517C69C3C}"/>
              </a:ext>
            </a:extLst>
          </p:cNvPr>
          <p:cNvGrpSpPr/>
          <p:nvPr/>
        </p:nvGrpSpPr>
        <p:grpSpPr>
          <a:xfrm>
            <a:off x="6572594" y="2364760"/>
            <a:ext cx="1238709" cy="1196340"/>
            <a:chOff x="7016291" y="3503335"/>
            <a:chExt cx="1238709" cy="1196340"/>
          </a:xfrm>
        </p:grpSpPr>
        <p:sp>
          <p:nvSpPr>
            <p:cNvPr id="353" name="Rectángulo: esquinas redondeadas 352">
              <a:extLst>
                <a:ext uri="{FF2B5EF4-FFF2-40B4-BE49-F238E27FC236}">
                  <a16:creationId xmlns:a16="http://schemas.microsoft.com/office/drawing/2014/main" id="{67119AF8-DBF4-3AD1-297C-AEA3F7C60C29}"/>
                </a:ext>
              </a:extLst>
            </p:cNvPr>
            <p:cNvSpPr/>
            <p:nvPr/>
          </p:nvSpPr>
          <p:spPr>
            <a:xfrm>
              <a:off x="7016291" y="3503335"/>
              <a:ext cx="1238709" cy="119634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b="0" i="0" dirty="0">
                <a:latin typeface="Cambria Math" panose="02040503050406030204" pitchFamily="18" charset="0"/>
              </a:endParaRPr>
            </a:p>
          </p:txBody>
        </p:sp>
        <p:cxnSp>
          <p:nvCxnSpPr>
            <p:cNvPr id="355" name="Conector recto 354">
              <a:extLst>
                <a:ext uri="{FF2B5EF4-FFF2-40B4-BE49-F238E27FC236}">
                  <a16:creationId xmlns:a16="http://schemas.microsoft.com/office/drawing/2014/main" id="{9FBD51AA-88D1-4A89-BCB0-2DAFA13746C6}"/>
                </a:ext>
              </a:extLst>
            </p:cNvPr>
            <p:cNvCxnSpPr/>
            <p:nvPr/>
          </p:nvCxnSpPr>
          <p:spPr>
            <a:xfrm flipV="1">
              <a:off x="7067550" y="3561100"/>
              <a:ext cx="1117600" cy="1069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7" name="Conector recto de flecha 356">
            <a:extLst>
              <a:ext uri="{FF2B5EF4-FFF2-40B4-BE49-F238E27FC236}">
                <a16:creationId xmlns:a16="http://schemas.microsoft.com/office/drawing/2014/main" id="{5352BEE1-7520-C287-ED87-5ACECE4A0EFA}"/>
              </a:ext>
            </a:extLst>
          </p:cNvPr>
          <p:cNvCxnSpPr/>
          <p:nvPr/>
        </p:nvCxnSpPr>
        <p:spPr>
          <a:xfrm flipV="1">
            <a:off x="7067550" y="2439355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recto de flecha 357">
            <a:extLst>
              <a:ext uri="{FF2B5EF4-FFF2-40B4-BE49-F238E27FC236}">
                <a16:creationId xmlns:a16="http://schemas.microsoft.com/office/drawing/2014/main" id="{5E1F7D4A-7F5A-2C12-31FE-AEF343F1874D}"/>
              </a:ext>
            </a:extLst>
          </p:cNvPr>
          <p:cNvCxnSpPr>
            <a:cxnSpLocks/>
          </p:cNvCxnSpPr>
          <p:nvPr/>
        </p:nvCxnSpPr>
        <p:spPr>
          <a:xfrm flipH="1">
            <a:off x="6721475" y="2814005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cto de flecha 361">
            <a:extLst>
              <a:ext uri="{FF2B5EF4-FFF2-40B4-BE49-F238E27FC236}">
                <a16:creationId xmlns:a16="http://schemas.microsoft.com/office/drawing/2014/main" id="{0C4BD243-D51B-6876-E0E0-196BA39A5AC1}"/>
              </a:ext>
            </a:extLst>
          </p:cNvPr>
          <p:cNvCxnSpPr>
            <a:cxnSpLocks/>
          </p:cNvCxnSpPr>
          <p:nvPr/>
        </p:nvCxnSpPr>
        <p:spPr>
          <a:xfrm flipH="1" flipV="1">
            <a:off x="6918647" y="2668789"/>
            <a:ext cx="148903" cy="14521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>
            <a:extLst>
              <a:ext uri="{FF2B5EF4-FFF2-40B4-BE49-F238E27FC236}">
                <a16:creationId xmlns:a16="http://schemas.microsoft.com/office/drawing/2014/main" id="{F75070E1-8141-583A-09A5-2830E72D0DC4}"/>
              </a:ext>
            </a:extLst>
          </p:cNvPr>
          <p:cNvSpPr/>
          <p:nvPr/>
        </p:nvSpPr>
        <p:spPr>
          <a:xfrm>
            <a:off x="6995766" y="2757246"/>
            <a:ext cx="113518" cy="113518"/>
          </a:xfrm>
          <a:prstGeom prst="arc">
            <a:avLst>
              <a:gd name="adj1" fmla="val 14014652"/>
              <a:gd name="adj2" fmla="val 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6" name="Conector recto de flecha 365">
            <a:extLst>
              <a:ext uri="{FF2B5EF4-FFF2-40B4-BE49-F238E27FC236}">
                <a16:creationId xmlns:a16="http://schemas.microsoft.com/office/drawing/2014/main" id="{7AA95185-4B31-DCD7-0AC3-E515C5D730A9}"/>
              </a:ext>
            </a:extLst>
          </p:cNvPr>
          <p:cNvCxnSpPr/>
          <p:nvPr/>
        </p:nvCxnSpPr>
        <p:spPr>
          <a:xfrm flipV="1">
            <a:off x="7581708" y="2929224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cto de flecha 366">
            <a:extLst>
              <a:ext uri="{FF2B5EF4-FFF2-40B4-BE49-F238E27FC236}">
                <a16:creationId xmlns:a16="http://schemas.microsoft.com/office/drawing/2014/main" id="{D19EC781-AA57-6AF1-6814-61F340122043}"/>
              </a:ext>
            </a:extLst>
          </p:cNvPr>
          <p:cNvCxnSpPr>
            <a:cxnSpLocks/>
          </p:cNvCxnSpPr>
          <p:nvPr/>
        </p:nvCxnSpPr>
        <p:spPr>
          <a:xfrm flipH="1">
            <a:off x="7235633" y="3303874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cto de flecha 367">
            <a:extLst>
              <a:ext uri="{FF2B5EF4-FFF2-40B4-BE49-F238E27FC236}">
                <a16:creationId xmlns:a16="http://schemas.microsoft.com/office/drawing/2014/main" id="{726E6485-8731-B758-BD90-B6212160B4CD}"/>
              </a:ext>
            </a:extLst>
          </p:cNvPr>
          <p:cNvCxnSpPr>
            <a:cxnSpLocks/>
          </p:cNvCxnSpPr>
          <p:nvPr/>
        </p:nvCxnSpPr>
        <p:spPr>
          <a:xfrm flipV="1">
            <a:off x="7581708" y="3116549"/>
            <a:ext cx="0" cy="1873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cto de flecha 368">
            <a:extLst>
              <a:ext uri="{FF2B5EF4-FFF2-40B4-BE49-F238E27FC236}">
                <a16:creationId xmlns:a16="http://schemas.microsoft.com/office/drawing/2014/main" id="{64977267-5625-212C-CF6D-A696A897F840}"/>
              </a:ext>
            </a:extLst>
          </p:cNvPr>
          <p:cNvCxnSpPr>
            <a:cxnSpLocks/>
          </p:cNvCxnSpPr>
          <p:nvPr/>
        </p:nvCxnSpPr>
        <p:spPr>
          <a:xfrm flipH="1">
            <a:off x="7408670" y="3303874"/>
            <a:ext cx="17303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/>
              <p:nvPr/>
            </p:nvSpPr>
            <p:spPr>
              <a:xfrm>
                <a:off x="7019569" y="2556731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69" y="2556731"/>
                <a:ext cx="366713" cy="369332"/>
              </a:xfrm>
              <a:prstGeom prst="rect">
                <a:avLst/>
              </a:prstGeom>
              <a:blipFill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/>
              <p:nvPr/>
            </p:nvSpPr>
            <p:spPr>
              <a:xfrm>
                <a:off x="6658421" y="2370435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21" y="2370435"/>
                <a:ext cx="3667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/>
              <p:nvPr/>
            </p:nvSpPr>
            <p:spPr>
              <a:xfrm>
                <a:off x="6945120" y="3150818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120" y="3150818"/>
                <a:ext cx="3667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/>
              <p:nvPr/>
            </p:nvSpPr>
            <p:spPr>
              <a:xfrm>
                <a:off x="7470432" y="2593821"/>
                <a:ext cx="36671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432" y="2593821"/>
                <a:ext cx="366713" cy="390748"/>
              </a:xfrm>
              <a:prstGeom prst="rect">
                <a:avLst/>
              </a:prstGeom>
              <a:blipFill>
                <a:blip r:embed="rId1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7803276" y="2235098"/>
            <a:ext cx="1101901" cy="468752"/>
            <a:chOff x="1005840" y="1986445"/>
            <a:chExt cx="1546860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7804079" y="2789195"/>
            <a:ext cx="1101901" cy="468752"/>
            <a:chOff x="1005840" y="1986445"/>
            <a:chExt cx="1546860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blipFill>
                  <a:blip r:embed="rId19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7" name="CuadroTexto 386">
            <a:extLst>
              <a:ext uri="{FF2B5EF4-FFF2-40B4-BE49-F238E27FC236}">
                <a16:creationId xmlns:a16="http://schemas.microsoft.com/office/drawing/2014/main" id="{D79E29A9-C4B1-09B2-4B09-D2C0E8A2BE8F}"/>
              </a:ext>
            </a:extLst>
          </p:cNvPr>
          <p:cNvSpPr txBox="1"/>
          <p:nvPr/>
        </p:nvSpPr>
        <p:spPr>
          <a:xfrm>
            <a:off x="6607343" y="3536378"/>
            <a:ext cx="120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i="0" dirty="0" err="1">
                <a:latin typeface="Cambria Math" panose="02040503050406030204" pitchFamily="18" charset="0"/>
              </a:rPr>
              <a:t>Cartesian</a:t>
            </a:r>
            <a:endParaRPr lang="es-ES" sz="1800" b="0" i="0" dirty="0">
              <a:latin typeface="Cambria Math" panose="02040503050406030204" pitchFamily="18" charset="0"/>
            </a:endParaRPr>
          </a:p>
          <a:p>
            <a:pPr algn="ctr"/>
            <a:r>
              <a:rPr lang="es-ES" sz="1800" b="0" i="0" dirty="0">
                <a:latin typeface="Cambria Math" panose="02040503050406030204" pitchFamily="18" charset="0"/>
              </a:rPr>
              <a:t>to Polar</a:t>
            </a:r>
          </a:p>
        </p:txBody>
      </p:sp>
    </p:spTree>
    <p:extLst>
      <p:ext uri="{BB962C8B-B14F-4D97-AF65-F5344CB8AC3E}">
        <p14:creationId xmlns:p14="http://schemas.microsoft.com/office/powerpoint/2010/main" val="134563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Sensores de corriente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ACAD62-C042-2EAB-8323-2DE686EF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36384" y="1802861"/>
            <a:ext cx="3340644" cy="3395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D19A87-7B4C-8E74-D2B1-0CECDAB12655}"/>
              </a:ext>
            </a:extLst>
          </p:cNvPr>
          <p:cNvSpPr txBox="1"/>
          <p:nvPr/>
        </p:nvSpPr>
        <p:spPr>
          <a:xfrm>
            <a:off x="337882" y="4908776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C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8781CF-025B-D911-5176-C59EDF7D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80" y="1951165"/>
            <a:ext cx="3066894" cy="31351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4A9842-25F0-0C77-3039-D346D2480EA4}"/>
              </a:ext>
            </a:extLst>
          </p:cNvPr>
          <p:cNvSpPr txBox="1"/>
          <p:nvPr/>
        </p:nvSpPr>
        <p:spPr>
          <a:xfrm>
            <a:off x="4884523" y="4908775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L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241DA4-1D94-1085-EC68-B95674EBDBAD}"/>
              </a:ext>
            </a:extLst>
          </p:cNvPr>
          <p:cNvSpPr txBox="1"/>
          <p:nvPr/>
        </p:nvSpPr>
        <p:spPr>
          <a:xfrm>
            <a:off x="245907" y="557248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Transformador compensado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535906-599D-FABD-D59D-D74C4D8F1B7B}"/>
              </a:ext>
            </a:extLst>
          </p:cNvPr>
          <p:cNvSpPr txBox="1"/>
          <p:nvPr/>
        </p:nvSpPr>
        <p:spPr>
          <a:xfrm>
            <a:off x="4870428" y="555682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Menor </a:t>
            </a:r>
            <a:r>
              <a:rPr lang="es-ES" i="1" dirty="0" err="1">
                <a:latin typeface="CMU Serif" panose="02000603000000000000" pitchFamily="2" charset="0"/>
              </a:rPr>
              <a:t>drift</a:t>
            </a:r>
            <a:r>
              <a:rPr lang="es-ES" dirty="0">
                <a:latin typeface="CMU Serif" panose="02000603000000000000" pitchFamily="2" charset="0"/>
              </a:rPr>
              <a:t> de </a:t>
            </a:r>
            <a:r>
              <a:rPr lang="es-ES" i="1" dirty="0">
                <a:latin typeface="CMU Serif" panose="02000603000000000000" pitchFamily="2" charset="0"/>
              </a:rPr>
              <a:t>offset</a:t>
            </a:r>
            <a:endParaRPr lang="es-ES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pic>
        <p:nvPicPr>
          <p:cNvPr id="3" name="Imagen 2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FC0595A-DB60-A67C-E6E3-0AF887C3D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4" y="1015207"/>
            <a:ext cx="3050381" cy="40671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258314-F1B5-64D1-A520-882E49F1F7A7}"/>
              </a:ext>
            </a:extLst>
          </p:cNvPr>
          <p:cNvSpPr txBox="1"/>
          <p:nvPr/>
        </p:nvSpPr>
        <p:spPr>
          <a:xfrm>
            <a:off x="337880" y="4500021"/>
            <a:ext cx="3737648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Würth Elektronik 7461063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accent2"/>
                </a:solidFill>
                <a:latin typeface="CMU Serif" panose="02000603000000000000" pitchFamily="2" charset="0"/>
              </a:rPr>
              <a:t>REDCUBE PRESS-FIT</a:t>
            </a:r>
            <a:endParaRPr lang="es-ES" sz="3200" dirty="0">
              <a:latin typeface="CMU Serif" panose="02000603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FB7AFD-3A6B-61D8-BFC2-51EBDD259DC6}"/>
              </a:ext>
            </a:extLst>
          </p:cNvPr>
          <p:cNvSpPr txBox="1"/>
          <p:nvPr/>
        </p:nvSpPr>
        <p:spPr>
          <a:xfrm>
            <a:off x="4105275" y="1756132"/>
            <a:ext cx="464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EV4.5.16 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Soldered connections in the high current path are only allowed if all of the following are true:</a:t>
            </a:r>
          </a:p>
          <a:p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connections on PCBs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connected devices are not cells or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devices are additionally mechanically secured against loosening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Placa de evaluación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52D6877-0B95-020D-82BB-B3337B3B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7" y="1313655"/>
            <a:ext cx="6905625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</a:t>
            </a:r>
            <a:r>
              <a:rPr lang="es-ES" dirty="0" err="1"/>
              <a:t>microsección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98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0499A3-A3F2-1D73-C6C7-21247430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5"/>
          <a:stretch/>
        </p:blipFill>
        <p:spPr>
          <a:xfrm>
            <a:off x="471490" y="1350894"/>
            <a:ext cx="3538535" cy="3147587"/>
          </a:xfrm>
          <a:prstGeom prst="rect">
            <a:avLst/>
          </a:prstGeom>
        </p:spPr>
      </p:pic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08810E-0A19-3DF9-598B-2105466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37361" r="21481" b="38333"/>
          <a:stretch/>
        </p:blipFill>
        <p:spPr>
          <a:xfrm>
            <a:off x="711915" y="3352667"/>
            <a:ext cx="3786190" cy="3140207"/>
          </a:xfrm>
          <a:prstGeom prst="rect">
            <a:avLst/>
          </a:prstGeom>
        </p:spPr>
      </p:pic>
      <p:pic>
        <p:nvPicPr>
          <p:cNvPr id="10" name="Imagen 9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DD6061D0-F8F7-5C7B-4D1F-1A84950B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44584" r="21388"/>
          <a:stretch/>
        </p:blipFill>
        <p:spPr>
          <a:xfrm>
            <a:off x="4645896" y="1528764"/>
            <a:ext cx="4370662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6566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FF6566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3229</TotalTime>
  <Words>2466</Words>
  <Application>Microsoft Office PowerPoint</Application>
  <PresentationFormat>Presentación en pantalla (4:3)</PresentationFormat>
  <Paragraphs>1192</Paragraphs>
  <Slides>101</Slides>
  <Notes>3</Notes>
  <HiddenSlides>0</HiddenSlides>
  <MMClips>2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CMU Serif</vt:lpstr>
      <vt:lpstr>CMU Typewriter Text</vt:lpstr>
      <vt:lpstr>Cambria Math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Tren de potencia de un vehículo eléctrico</vt:lpstr>
      <vt:lpstr>Tren de potencia de un vehículo eléctrico</vt:lpstr>
      <vt:lpstr>Solución actual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Presentación de PowerPoint</vt:lpstr>
      <vt:lpstr>Transformada de Clarke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Trayectorias de control</vt:lpstr>
      <vt:lpstr>Simulación del control</vt:lpstr>
      <vt:lpstr>Presentación de PowerPoint</vt:lpstr>
      <vt:lpstr>Simulación</vt:lpstr>
      <vt:lpstr>Presentación de PowerPoint</vt:lpstr>
      <vt:lpstr>Discretización del modelo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Hardware</vt:lpstr>
      <vt:lpstr>Requisitos</vt:lpstr>
      <vt:lpstr>Semiconductores</vt:lpstr>
      <vt:lpstr>Semiconductores</vt:lpstr>
      <vt:lpstr>Análisis de pérdidas</vt:lpstr>
      <vt:lpstr>Análisis de pérdidas</vt:lpstr>
      <vt:lpstr>Análisis de pérdidas</vt:lpstr>
      <vt:lpstr>Gate drivers</vt:lpstr>
      <vt:lpstr>Gate drivers</vt:lpstr>
      <vt:lpstr>Bus de condensadores</vt:lpstr>
      <vt:lpstr>Bus de condensadores</vt:lpstr>
      <vt:lpstr>Bus de condensadores</vt:lpstr>
      <vt:lpstr>PCB de potencia</vt:lpstr>
      <vt:lpstr>PCB de potencia</vt:lpstr>
      <vt:lpstr>PCB de potencia</vt:lpstr>
      <vt:lpstr>Microcontrolador</vt:lpstr>
      <vt:lpstr>PCB de control</vt:lpstr>
      <vt:lpstr>PCB de control</vt:lpstr>
      <vt:lpstr>Ensamblaje</vt:lpstr>
      <vt:lpstr>Firmware</vt:lpstr>
      <vt:lpstr>Herramientas</vt:lpstr>
      <vt:lpstr>Arquitectura</vt:lpstr>
      <vt:lpstr>Arquitectura</vt:lpstr>
      <vt:lpstr>Arquitectura</vt:lpstr>
      <vt:lpstr>Resultados</vt:lpstr>
      <vt:lpstr>Validación</vt:lpstr>
      <vt:lpstr>Validación</vt:lpstr>
      <vt:lpstr>Problemas</vt:lpstr>
      <vt:lpstr>Problemas</vt:lpstr>
      <vt:lpstr>Conmutación de una rama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Conclusiones</vt:lpstr>
      <vt:lpstr>Objetivos</vt:lpstr>
      <vt:lpstr>Líneas de trabajo</vt:lpstr>
      <vt:lpstr>Bibliografía</vt:lpstr>
      <vt:lpstr>Bibliografía</vt:lpstr>
      <vt:lpstr>Ruegos y preguntas</vt:lpstr>
      <vt:lpstr>Modelo en V</vt:lpstr>
      <vt:lpstr>Tipos de PMSMs</vt:lpstr>
      <vt:lpstr>Método de control</vt:lpstr>
      <vt:lpstr>Método de control</vt:lpstr>
      <vt:lpstr>Sensores de corriente</vt:lpstr>
      <vt:lpstr>Conectores de potencia</vt:lpstr>
      <vt:lpstr>Placa de evaluación</vt:lpstr>
      <vt:lpstr>Análisis de microsección</vt:lpstr>
      <vt:lpstr>Eliminación de duplicados de código</vt:lpstr>
      <vt:lpstr>Eliminación de duplicados de código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308</cp:revision>
  <dcterms:created xsi:type="dcterms:W3CDTF">2024-05-11T09:59:33Z</dcterms:created>
  <dcterms:modified xsi:type="dcterms:W3CDTF">2024-06-30T11:56:31Z</dcterms:modified>
</cp:coreProperties>
</file>